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036" r:id="rId4"/>
  </p:sldMasterIdLst>
  <p:notesMasterIdLst>
    <p:notesMasterId r:id="rId38"/>
  </p:notesMasterIdLst>
  <p:handoutMasterIdLst>
    <p:handoutMasterId r:id="rId39"/>
  </p:handoutMasterIdLst>
  <p:sldIdLst>
    <p:sldId id="496" r:id="rId5"/>
    <p:sldId id="497" r:id="rId6"/>
    <p:sldId id="508" r:id="rId7"/>
    <p:sldId id="499" r:id="rId8"/>
    <p:sldId id="511" r:id="rId9"/>
    <p:sldId id="509" r:id="rId10"/>
    <p:sldId id="529" r:id="rId11"/>
    <p:sldId id="530" r:id="rId12"/>
    <p:sldId id="531" r:id="rId13"/>
    <p:sldId id="532" r:id="rId14"/>
    <p:sldId id="533" r:id="rId15"/>
    <p:sldId id="512" r:id="rId16"/>
    <p:sldId id="535" r:id="rId17"/>
    <p:sldId id="534" r:id="rId18"/>
    <p:sldId id="510" r:id="rId19"/>
    <p:sldId id="514" r:id="rId20"/>
    <p:sldId id="516" r:id="rId21"/>
    <p:sldId id="515" r:id="rId22"/>
    <p:sldId id="536" r:id="rId23"/>
    <p:sldId id="517" r:id="rId24"/>
    <p:sldId id="518" r:id="rId25"/>
    <p:sldId id="519" r:id="rId26"/>
    <p:sldId id="522" r:id="rId27"/>
    <p:sldId id="527" r:id="rId28"/>
    <p:sldId id="520" r:id="rId29"/>
    <p:sldId id="521" r:id="rId30"/>
    <p:sldId id="528" r:id="rId31"/>
    <p:sldId id="523" r:id="rId32"/>
    <p:sldId id="524" r:id="rId33"/>
    <p:sldId id="525" r:id="rId34"/>
    <p:sldId id="526" r:id="rId35"/>
    <p:sldId id="513" r:id="rId36"/>
    <p:sldId id="507" r:id="rId37"/>
  </p:sldIdLst>
  <p:sldSz cx="12192000" cy="6858000"/>
  <p:notesSz cx="9926638" cy="6797675"/>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968" userDrawn="1">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Helle Formatvorlage 2 - Akz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Helle Formatvorlage 3 - Akz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018" autoAdjust="0"/>
    <p:restoredTop sz="94660"/>
  </p:normalViewPr>
  <p:slideViewPr>
    <p:cSldViewPr snapToGrid="0" showGuides="1">
      <p:cViewPr varScale="1">
        <p:scale>
          <a:sx n="75" d="100"/>
          <a:sy n="75" d="100"/>
        </p:scale>
        <p:origin x="715" y="43"/>
      </p:cViewPr>
      <p:guideLst>
        <p:guide orient="horz" pos="1968"/>
        <p:guide pos="3840"/>
      </p:guideLst>
    </p:cSldViewPr>
  </p:slideViewPr>
  <p:notesTextViewPr>
    <p:cViewPr>
      <p:scale>
        <a:sx n="1" d="1"/>
        <a:sy n="1" d="1"/>
      </p:scale>
      <p:origin x="0" y="0"/>
    </p:cViewPr>
  </p:notesTextViewPr>
  <p:notesViewPr>
    <p:cSldViewPr snapToGrid="0">
      <p:cViewPr varScale="1">
        <p:scale>
          <a:sx n="87" d="100"/>
          <a:sy n="87" d="100"/>
        </p:scale>
        <p:origin x="3804" y="102"/>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handoutMaster" Target="handoutMasters/handoutMaster1.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heme" Target="theme/theme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tableStyles" Target="tableStyle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DBA6C86A-E696-4915-84A9-365D5136836D}"/>
              </a:ext>
            </a:extLst>
          </p:cNvPr>
          <p:cNvSpPr>
            <a:spLocks noGrp="1"/>
          </p:cNvSpPr>
          <p:nvPr>
            <p:ph type="hdr" sz="quarter"/>
          </p:nvPr>
        </p:nvSpPr>
        <p:spPr>
          <a:xfrm>
            <a:off x="1" y="0"/>
            <a:ext cx="4301543" cy="341064"/>
          </a:xfrm>
          <a:prstGeom prst="rect">
            <a:avLst/>
          </a:prstGeom>
        </p:spPr>
        <p:txBody>
          <a:bodyPr vert="horz" lIns="91440" tIns="45720" rIns="91440" bIns="45720" rtlCol="0"/>
          <a:lstStyle>
            <a:lvl1pPr algn="l">
              <a:defRPr sz="1200"/>
            </a:lvl1pPr>
          </a:lstStyle>
          <a:p>
            <a:pPr rtl="0"/>
            <a:endParaRPr lang="de-DE"/>
          </a:p>
        </p:txBody>
      </p:sp>
      <p:sp>
        <p:nvSpPr>
          <p:cNvPr id="3" name="Datumsplatzhalter 2">
            <a:extLst>
              <a:ext uri="{FF2B5EF4-FFF2-40B4-BE49-F238E27FC236}">
                <a16:creationId xmlns:a16="http://schemas.microsoft.com/office/drawing/2014/main" id="{75EFA275-E5BD-42D5-86C3-D4A66EF382D5}"/>
              </a:ext>
            </a:extLst>
          </p:cNvPr>
          <p:cNvSpPr>
            <a:spLocks noGrp="1"/>
          </p:cNvSpPr>
          <p:nvPr>
            <p:ph type="dt" sz="quarter" idx="1"/>
          </p:nvPr>
        </p:nvSpPr>
        <p:spPr>
          <a:xfrm>
            <a:off x="5622799" y="0"/>
            <a:ext cx="4301543" cy="341064"/>
          </a:xfrm>
          <a:prstGeom prst="rect">
            <a:avLst/>
          </a:prstGeom>
        </p:spPr>
        <p:txBody>
          <a:bodyPr vert="horz" lIns="91440" tIns="45720" rIns="91440" bIns="45720" rtlCol="0"/>
          <a:lstStyle>
            <a:lvl1pPr algn="r">
              <a:defRPr sz="1200"/>
            </a:lvl1pPr>
          </a:lstStyle>
          <a:p>
            <a:pPr rtl="0"/>
            <a:fld id="{12B9B375-F08F-408E-BFDE-E9378971BA60}" type="datetime1">
              <a:rPr lang="de-DE" smtClean="0"/>
              <a:t>19.11.2025</a:t>
            </a:fld>
            <a:endParaRPr lang="de-DE" dirty="0"/>
          </a:p>
        </p:txBody>
      </p:sp>
      <p:sp>
        <p:nvSpPr>
          <p:cNvPr id="4" name="Fußzeilenplatzhalter 3">
            <a:extLst>
              <a:ext uri="{FF2B5EF4-FFF2-40B4-BE49-F238E27FC236}">
                <a16:creationId xmlns:a16="http://schemas.microsoft.com/office/drawing/2014/main" id="{0D08037F-BC33-4B71-9390-1FCCB44C83C5}"/>
              </a:ext>
            </a:extLst>
          </p:cNvPr>
          <p:cNvSpPr>
            <a:spLocks noGrp="1"/>
          </p:cNvSpPr>
          <p:nvPr>
            <p:ph type="ftr" sz="quarter" idx="2"/>
          </p:nvPr>
        </p:nvSpPr>
        <p:spPr>
          <a:xfrm>
            <a:off x="1" y="6456612"/>
            <a:ext cx="4301543" cy="341064"/>
          </a:xfrm>
          <a:prstGeom prst="rect">
            <a:avLst/>
          </a:prstGeom>
        </p:spPr>
        <p:txBody>
          <a:bodyPr vert="horz" lIns="91440" tIns="45720" rIns="91440" bIns="45720" rtlCol="0" anchor="b"/>
          <a:lstStyle>
            <a:lvl1pPr algn="l">
              <a:defRPr sz="1200"/>
            </a:lvl1pPr>
          </a:lstStyle>
          <a:p>
            <a:pPr rtl="0"/>
            <a:endParaRPr lang="de-DE"/>
          </a:p>
        </p:txBody>
      </p:sp>
      <p:sp>
        <p:nvSpPr>
          <p:cNvPr id="5" name="Foliennummernplatzhalter 4">
            <a:extLst>
              <a:ext uri="{FF2B5EF4-FFF2-40B4-BE49-F238E27FC236}">
                <a16:creationId xmlns:a16="http://schemas.microsoft.com/office/drawing/2014/main" id="{7F7A39EB-596B-48AB-BC3E-069215B7692E}"/>
              </a:ext>
            </a:extLst>
          </p:cNvPr>
          <p:cNvSpPr>
            <a:spLocks noGrp="1"/>
          </p:cNvSpPr>
          <p:nvPr>
            <p:ph type="sldNum" sz="quarter" idx="3"/>
          </p:nvPr>
        </p:nvSpPr>
        <p:spPr>
          <a:xfrm>
            <a:off x="5622799" y="6456612"/>
            <a:ext cx="4301543" cy="341064"/>
          </a:xfrm>
          <a:prstGeom prst="rect">
            <a:avLst/>
          </a:prstGeom>
        </p:spPr>
        <p:txBody>
          <a:bodyPr vert="horz" lIns="91440" tIns="45720" rIns="91440" bIns="45720" rtlCol="0" anchor="b"/>
          <a:lstStyle>
            <a:lvl1pPr algn="r">
              <a:defRPr sz="1200"/>
            </a:lvl1pPr>
          </a:lstStyle>
          <a:p>
            <a:pPr rtl="0"/>
            <a:fld id="{EBEDFD5B-C328-43D8-A4C7-929BECA315CE}" type="slidenum">
              <a:rPr lang="de-DE" smtClean="0"/>
              <a:t>‹Nr.›</a:t>
            </a:fld>
            <a:endParaRPr lang="de-DE"/>
          </a:p>
        </p:txBody>
      </p:sp>
    </p:spTree>
    <p:extLst>
      <p:ext uri="{BB962C8B-B14F-4D97-AF65-F5344CB8AC3E}">
        <p14:creationId xmlns:p14="http://schemas.microsoft.com/office/powerpoint/2010/main" val="280270135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1" y="0"/>
            <a:ext cx="4301543" cy="341064"/>
          </a:xfrm>
          <a:prstGeom prst="rect">
            <a:avLst/>
          </a:prstGeom>
        </p:spPr>
        <p:txBody>
          <a:bodyPr vert="horz" lIns="91440" tIns="45720" rIns="91440" bIns="45720" rtlCol="0"/>
          <a:lstStyle>
            <a:lvl1pPr algn="l">
              <a:defRPr sz="1200"/>
            </a:lvl1pPr>
          </a:lstStyle>
          <a:p>
            <a:pPr rtl="0"/>
            <a:endParaRPr lang="de-DE" noProof="0"/>
          </a:p>
        </p:txBody>
      </p:sp>
      <p:sp>
        <p:nvSpPr>
          <p:cNvPr id="3" name="Datumsplatzhalter 2"/>
          <p:cNvSpPr>
            <a:spLocks noGrp="1"/>
          </p:cNvSpPr>
          <p:nvPr>
            <p:ph type="dt" idx="1"/>
          </p:nvPr>
        </p:nvSpPr>
        <p:spPr>
          <a:xfrm>
            <a:off x="5622799" y="0"/>
            <a:ext cx="4301543" cy="341064"/>
          </a:xfrm>
          <a:prstGeom prst="rect">
            <a:avLst/>
          </a:prstGeom>
        </p:spPr>
        <p:txBody>
          <a:bodyPr vert="horz" lIns="91440" tIns="45720" rIns="91440" bIns="45720" rtlCol="0"/>
          <a:lstStyle>
            <a:lvl1pPr algn="r">
              <a:defRPr sz="1200"/>
            </a:lvl1pPr>
          </a:lstStyle>
          <a:p>
            <a:fld id="{E927D917-F13C-432C-B1A5-00A5B8ABE574}" type="datetime1">
              <a:rPr lang="de-DE" smtClean="0"/>
              <a:pPr/>
              <a:t>19.11.2025</a:t>
            </a:fld>
            <a:endParaRPr lang="de-DE" dirty="0"/>
          </a:p>
        </p:txBody>
      </p:sp>
      <p:sp>
        <p:nvSpPr>
          <p:cNvPr id="4" name="Folienbildplatzhalter 3"/>
          <p:cNvSpPr>
            <a:spLocks noGrp="1" noRot="1" noChangeAspect="1"/>
          </p:cNvSpPr>
          <p:nvPr>
            <p:ph type="sldImg" idx="2"/>
          </p:nvPr>
        </p:nvSpPr>
        <p:spPr>
          <a:xfrm>
            <a:off x="2925763" y="850900"/>
            <a:ext cx="4075112" cy="2292350"/>
          </a:xfrm>
          <a:prstGeom prst="rect">
            <a:avLst/>
          </a:prstGeom>
          <a:noFill/>
          <a:ln w="12700">
            <a:solidFill>
              <a:prstClr val="black"/>
            </a:solidFill>
          </a:ln>
        </p:spPr>
        <p:txBody>
          <a:bodyPr vert="horz" lIns="91440" tIns="45720" rIns="91440" bIns="45720" rtlCol="0" anchor="ctr"/>
          <a:lstStyle/>
          <a:p>
            <a:pPr rtl="0"/>
            <a:endParaRPr lang="de-DE" noProof="0"/>
          </a:p>
        </p:txBody>
      </p:sp>
      <p:sp>
        <p:nvSpPr>
          <p:cNvPr id="5" name="Notizenplatzhalter 4"/>
          <p:cNvSpPr>
            <a:spLocks noGrp="1"/>
          </p:cNvSpPr>
          <p:nvPr>
            <p:ph type="body" sz="quarter" idx="3"/>
          </p:nvPr>
        </p:nvSpPr>
        <p:spPr>
          <a:xfrm>
            <a:off x="992665" y="3271381"/>
            <a:ext cx="7941310" cy="2676585"/>
          </a:xfrm>
          <a:prstGeom prst="rect">
            <a:avLst/>
          </a:prstGeom>
        </p:spPr>
        <p:txBody>
          <a:bodyPr vert="horz" lIns="91440" tIns="45720" rIns="91440" bIns="45720" rtlCol="0"/>
          <a:lstStyle/>
          <a:p>
            <a:pPr lvl="0" rtl="0"/>
            <a:r>
              <a:rPr lang="de-DE" noProof="0"/>
              <a:t>Textmasterformate durch Klicken bearbeiten</a:t>
            </a:r>
          </a:p>
          <a:p>
            <a:pPr lvl="1" rtl="0"/>
            <a:r>
              <a:rPr lang="de-DE" noProof="0"/>
              <a:t>Zweite Ebene</a:t>
            </a:r>
          </a:p>
          <a:p>
            <a:pPr lvl="2" rtl="0"/>
            <a:r>
              <a:rPr lang="de-DE" noProof="0"/>
              <a:t>Dritte Ebene</a:t>
            </a:r>
          </a:p>
          <a:p>
            <a:pPr lvl="3" rtl="0"/>
            <a:r>
              <a:rPr lang="de-DE" noProof="0"/>
              <a:t>Vierte Ebene</a:t>
            </a:r>
          </a:p>
          <a:p>
            <a:pPr lvl="4" rtl="0"/>
            <a:r>
              <a:rPr lang="de-DE" noProof="0"/>
              <a:t>Fünfte Ebene</a:t>
            </a:r>
          </a:p>
        </p:txBody>
      </p:sp>
      <p:sp>
        <p:nvSpPr>
          <p:cNvPr id="6" name="Fußzeilenplatzhalter 5"/>
          <p:cNvSpPr>
            <a:spLocks noGrp="1"/>
          </p:cNvSpPr>
          <p:nvPr>
            <p:ph type="ftr" sz="quarter" idx="4"/>
          </p:nvPr>
        </p:nvSpPr>
        <p:spPr>
          <a:xfrm>
            <a:off x="1" y="6456612"/>
            <a:ext cx="4301543" cy="341064"/>
          </a:xfrm>
          <a:prstGeom prst="rect">
            <a:avLst/>
          </a:prstGeom>
        </p:spPr>
        <p:txBody>
          <a:bodyPr vert="horz" lIns="91440" tIns="45720" rIns="91440" bIns="45720" rtlCol="0" anchor="b"/>
          <a:lstStyle>
            <a:lvl1pPr algn="l">
              <a:defRPr sz="1200"/>
            </a:lvl1pPr>
          </a:lstStyle>
          <a:p>
            <a:pPr rtl="0"/>
            <a:endParaRPr lang="de-DE" noProof="0"/>
          </a:p>
        </p:txBody>
      </p:sp>
      <p:sp>
        <p:nvSpPr>
          <p:cNvPr id="7" name="Foliennummernplatzhalter 6"/>
          <p:cNvSpPr>
            <a:spLocks noGrp="1"/>
          </p:cNvSpPr>
          <p:nvPr>
            <p:ph type="sldNum" sz="quarter" idx="5"/>
          </p:nvPr>
        </p:nvSpPr>
        <p:spPr>
          <a:xfrm>
            <a:off x="5622799" y="6456612"/>
            <a:ext cx="4301543" cy="341064"/>
          </a:xfrm>
          <a:prstGeom prst="rect">
            <a:avLst/>
          </a:prstGeom>
        </p:spPr>
        <p:txBody>
          <a:bodyPr vert="horz" lIns="91440" tIns="45720" rIns="91440" bIns="45720" rtlCol="0" anchor="b"/>
          <a:lstStyle>
            <a:lvl1pPr algn="r">
              <a:defRPr sz="1200"/>
            </a:lvl1pPr>
          </a:lstStyle>
          <a:p>
            <a:pPr rtl="0"/>
            <a:fld id="{FF8D0E63-0F6A-47B0-8BD1-6E95B004C872}" type="slidenum">
              <a:rPr lang="de-DE" noProof="0" smtClean="0"/>
              <a:t>‹Nr.›</a:t>
            </a:fld>
            <a:endParaRPr lang="de-DE" noProof="0"/>
          </a:p>
        </p:txBody>
      </p:sp>
    </p:spTree>
    <p:extLst>
      <p:ext uri="{BB962C8B-B14F-4D97-AF65-F5344CB8AC3E}">
        <p14:creationId xmlns:p14="http://schemas.microsoft.com/office/powerpoint/2010/main" val="532328415"/>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pPr rtl="0"/>
            <a:fld id="{FF8D0E63-0F6A-47B0-8BD1-6E95B004C872}" type="slidenum">
              <a:rPr lang="de-DE" smtClean="0"/>
              <a:t>1</a:t>
            </a:fld>
            <a:endParaRPr lang="de-DE"/>
          </a:p>
        </p:txBody>
      </p:sp>
    </p:spTree>
    <p:extLst>
      <p:ext uri="{BB962C8B-B14F-4D97-AF65-F5344CB8AC3E}">
        <p14:creationId xmlns:p14="http://schemas.microsoft.com/office/powerpoint/2010/main" val="21787126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6AD58F-D7E4-E6A9-99CA-ADC244F3282F}"/>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0E024CD1-B198-959F-B570-094A5BD9ADB5}"/>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E2246479-F320-6B2D-E53D-F19440C49712}"/>
              </a:ext>
            </a:extLst>
          </p:cNvPr>
          <p:cNvSpPr>
            <a:spLocks noGrp="1"/>
          </p:cNvSpPr>
          <p:nvPr>
            <p:ph type="body" idx="1"/>
          </p:nvPr>
        </p:nvSpPr>
        <p:spPr/>
        <p:txBody>
          <a:bodyPr/>
          <a:lstStyle/>
          <a:p>
            <a:endParaRPr lang="de-DE" dirty="0"/>
          </a:p>
        </p:txBody>
      </p:sp>
      <p:sp>
        <p:nvSpPr>
          <p:cNvPr id="4" name="Foliennummernplatzhalter 3">
            <a:extLst>
              <a:ext uri="{FF2B5EF4-FFF2-40B4-BE49-F238E27FC236}">
                <a16:creationId xmlns:a16="http://schemas.microsoft.com/office/drawing/2014/main" id="{6A6C881E-BF89-D882-4376-2F7B7E2DDC37}"/>
              </a:ext>
            </a:extLst>
          </p:cNvPr>
          <p:cNvSpPr>
            <a:spLocks noGrp="1"/>
          </p:cNvSpPr>
          <p:nvPr>
            <p:ph type="sldNum" sz="quarter" idx="5"/>
          </p:nvPr>
        </p:nvSpPr>
        <p:spPr/>
        <p:txBody>
          <a:bodyPr/>
          <a:lstStyle/>
          <a:p>
            <a:pPr rtl="0"/>
            <a:fld id="{FF8D0E63-0F6A-47B0-8BD1-6E95B004C872}" type="slidenum">
              <a:rPr lang="de-DE" noProof="0" smtClean="0"/>
              <a:t>26</a:t>
            </a:fld>
            <a:endParaRPr lang="de-DE" noProof="0"/>
          </a:p>
        </p:txBody>
      </p:sp>
    </p:spTree>
    <p:extLst>
      <p:ext uri="{BB962C8B-B14F-4D97-AF65-F5344CB8AC3E}">
        <p14:creationId xmlns:p14="http://schemas.microsoft.com/office/powerpoint/2010/main" val="42397346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8BC7F9-8AB1-ED0F-A7B0-2D9916B73FC5}"/>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31470B64-53BE-B812-BFB4-C4BF50B38B63}"/>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A6DA0399-3FDA-BC6D-3E8B-83E6B088C23E}"/>
              </a:ext>
            </a:extLst>
          </p:cNvPr>
          <p:cNvSpPr>
            <a:spLocks noGrp="1"/>
          </p:cNvSpPr>
          <p:nvPr>
            <p:ph type="body" idx="1"/>
          </p:nvPr>
        </p:nvSpPr>
        <p:spPr/>
        <p:txBody>
          <a:bodyPr/>
          <a:lstStyle/>
          <a:p>
            <a:endParaRPr lang="de-DE" dirty="0"/>
          </a:p>
        </p:txBody>
      </p:sp>
      <p:sp>
        <p:nvSpPr>
          <p:cNvPr id="4" name="Foliennummernplatzhalter 3">
            <a:extLst>
              <a:ext uri="{FF2B5EF4-FFF2-40B4-BE49-F238E27FC236}">
                <a16:creationId xmlns:a16="http://schemas.microsoft.com/office/drawing/2014/main" id="{2897B386-F598-94C4-44DC-4495BAE48597}"/>
              </a:ext>
            </a:extLst>
          </p:cNvPr>
          <p:cNvSpPr>
            <a:spLocks noGrp="1"/>
          </p:cNvSpPr>
          <p:nvPr>
            <p:ph type="sldNum" sz="quarter" idx="5"/>
          </p:nvPr>
        </p:nvSpPr>
        <p:spPr/>
        <p:txBody>
          <a:bodyPr/>
          <a:lstStyle/>
          <a:p>
            <a:pPr rtl="0"/>
            <a:fld id="{FF8D0E63-0F6A-47B0-8BD1-6E95B004C872}" type="slidenum">
              <a:rPr lang="de-DE" noProof="0" smtClean="0"/>
              <a:t>27</a:t>
            </a:fld>
            <a:endParaRPr lang="de-DE" noProof="0"/>
          </a:p>
        </p:txBody>
      </p:sp>
    </p:spTree>
    <p:extLst>
      <p:ext uri="{BB962C8B-B14F-4D97-AF65-F5344CB8AC3E}">
        <p14:creationId xmlns:p14="http://schemas.microsoft.com/office/powerpoint/2010/main" val="182409638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644AB4-A9CB-425C-28F6-D144F491ACA8}"/>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4A5260FF-3B61-B6B3-1B25-5277687C414C}"/>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5FF1DDD7-071A-5E65-AAB4-3A6BAB362EA3}"/>
              </a:ext>
            </a:extLst>
          </p:cNvPr>
          <p:cNvSpPr>
            <a:spLocks noGrp="1"/>
          </p:cNvSpPr>
          <p:nvPr>
            <p:ph type="body" idx="1"/>
          </p:nvPr>
        </p:nvSpPr>
        <p:spPr/>
        <p:txBody>
          <a:bodyPr/>
          <a:lstStyle/>
          <a:p>
            <a:endParaRPr lang="de-DE" dirty="0"/>
          </a:p>
        </p:txBody>
      </p:sp>
      <p:sp>
        <p:nvSpPr>
          <p:cNvPr id="4" name="Foliennummernplatzhalter 3">
            <a:extLst>
              <a:ext uri="{FF2B5EF4-FFF2-40B4-BE49-F238E27FC236}">
                <a16:creationId xmlns:a16="http://schemas.microsoft.com/office/drawing/2014/main" id="{E37D941B-25B4-B4DF-BB06-EEDAA3DE013E}"/>
              </a:ext>
            </a:extLst>
          </p:cNvPr>
          <p:cNvSpPr>
            <a:spLocks noGrp="1"/>
          </p:cNvSpPr>
          <p:nvPr>
            <p:ph type="sldNum" sz="quarter" idx="5"/>
          </p:nvPr>
        </p:nvSpPr>
        <p:spPr/>
        <p:txBody>
          <a:bodyPr/>
          <a:lstStyle/>
          <a:p>
            <a:pPr rtl="0"/>
            <a:fld id="{FF8D0E63-0F6A-47B0-8BD1-6E95B004C872}" type="slidenum">
              <a:rPr lang="de-DE" noProof="0" smtClean="0"/>
              <a:t>28</a:t>
            </a:fld>
            <a:endParaRPr lang="de-DE" noProof="0"/>
          </a:p>
        </p:txBody>
      </p:sp>
    </p:spTree>
    <p:extLst>
      <p:ext uri="{BB962C8B-B14F-4D97-AF65-F5344CB8AC3E}">
        <p14:creationId xmlns:p14="http://schemas.microsoft.com/office/powerpoint/2010/main" val="1456440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01943A-DA33-1D68-A18A-320FD65263DD}"/>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2826E9BA-B79D-980B-D7AD-D88220C92717}"/>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64E4006D-79A8-EA4A-9B96-4F351E5C9749}"/>
              </a:ext>
            </a:extLst>
          </p:cNvPr>
          <p:cNvSpPr>
            <a:spLocks noGrp="1"/>
          </p:cNvSpPr>
          <p:nvPr>
            <p:ph type="body" idx="1"/>
          </p:nvPr>
        </p:nvSpPr>
        <p:spPr/>
        <p:txBody>
          <a:bodyPr/>
          <a:lstStyle/>
          <a:p>
            <a:endParaRPr lang="de-DE" dirty="0"/>
          </a:p>
        </p:txBody>
      </p:sp>
      <p:sp>
        <p:nvSpPr>
          <p:cNvPr id="4" name="Foliennummernplatzhalter 3">
            <a:extLst>
              <a:ext uri="{FF2B5EF4-FFF2-40B4-BE49-F238E27FC236}">
                <a16:creationId xmlns:a16="http://schemas.microsoft.com/office/drawing/2014/main" id="{4DC84B79-9C2A-BF30-D8C4-E5FA89FDA4FB}"/>
              </a:ext>
            </a:extLst>
          </p:cNvPr>
          <p:cNvSpPr>
            <a:spLocks noGrp="1"/>
          </p:cNvSpPr>
          <p:nvPr>
            <p:ph type="sldNum" sz="quarter" idx="5"/>
          </p:nvPr>
        </p:nvSpPr>
        <p:spPr/>
        <p:txBody>
          <a:bodyPr/>
          <a:lstStyle/>
          <a:p>
            <a:pPr rtl="0"/>
            <a:fld id="{FF8D0E63-0F6A-47B0-8BD1-6E95B004C872}" type="slidenum">
              <a:rPr lang="de-DE" noProof="0" smtClean="0"/>
              <a:t>29</a:t>
            </a:fld>
            <a:endParaRPr lang="de-DE" noProof="0"/>
          </a:p>
        </p:txBody>
      </p:sp>
    </p:spTree>
    <p:extLst>
      <p:ext uri="{BB962C8B-B14F-4D97-AF65-F5344CB8AC3E}">
        <p14:creationId xmlns:p14="http://schemas.microsoft.com/office/powerpoint/2010/main" val="111737008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EF2ABF-0950-084C-C705-D9163DE48573}"/>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37EFFFB4-2F6D-45A9-0A92-8FDB68EA74BC}"/>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0EAC3B48-B235-E380-1D01-79BF7DB5CADC}"/>
              </a:ext>
            </a:extLst>
          </p:cNvPr>
          <p:cNvSpPr>
            <a:spLocks noGrp="1"/>
          </p:cNvSpPr>
          <p:nvPr>
            <p:ph type="body" idx="1"/>
          </p:nvPr>
        </p:nvSpPr>
        <p:spPr/>
        <p:txBody>
          <a:bodyPr/>
          <a:lstStyle/>
          <a:p>
            <a:endParaRPr lang="de-DE" dirty="0"/>
          </a:p>
        </p:txBody>
      </p:sp>
      <p:sp>
        <p:nvSpPr>
          <p:cNvPr id="4" name="Foliennummernplatzhalter 3">
            <a:extLst>
              <a:ext uri="{FF2B5EF4-FFF2-40B4-BE49-F238E27FC236}">
                <a16:creationId xmlns:a16="http://schemas.microsoft.com/office/drawing/2014/main" id="{74DF7213-6ED4-B753-686B-7F6366E2B4E3}"/>
              </a:ext>
            </a:extLst>
          </p:cNvPr>
          <p:cNvSpPr>
            <a:spLocks noGrp="1"/>
          </p:cNvSpPr>
          <p:nvPr>
            <p:ph type="sldNum" sz="quarter" idx="5"/>
          </p:nvPr>
        </p:nvSpPr>
        <p:spPr/>
        <p:txBody>
          <a:bodyPr/>
          <a:lstStyle/>
          <a:p>
            <a:pPr rtl="0"/>
            <a:fld id="{FF8D0E63-0F6A-47B0-8BD1-6E95B004C872}" type="slidenum">
              <a:rPr lang="de-DE" noProof="0" smtClean="0"/>
              <a:t>30</a:t>
            </a:fld>
            <a:endParaRPr lang="de-DE" noProof="0"/>
          </a:p>
        </p:txBody>
      </p:sp>
    </p:spTree>
    <p:extLst>
      <p:ext uri="{BB962C8B-B14F-4D97-AF65-F5344CB8AC3E}">
        <p14:creationId xmlns:p14="http://schemas.microsoft.com/office/powerpoint/2010/main" val="41077679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AE8F7E-3958-2081-44CB-D74CD6A130EB}"/>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38433E24-218A-143B-1791-106906B731B3}"/>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C95A12A6-2754-3549-230F-D0B3DC5AAA76}"/>
              </a:ext>
            </a:extLst>
          </p:cNvPr>
          <p:cNvSpPr>
            <a:spLocks noGrp="1"/>
          </p:cNvSpPr>
          <p:nvPr>
            <p:ph type="body" idx="1"/>
          </p:nvPr>
        </p:nvSpPr>
        <p:spPr/>
        <p:txBody>
          <a:bodyPr/>
          <a:lstStyle/>
          <a:p>
            <a:endParaRPr lang="de-DE" dirty="0"/>
          </a:p>
        </p:txBody>
      </p:sp>
      <p:sp>
        <p:nvSpPr>
          <p:cNvPr id="4" name="Foliennummernplatzhalter 3">
            <a:extLst>
              <a:ext uri="{FF2B5EF4-FFF2-40B4-BE49-F238E27FC236}">
                <a16:creationId xmlns:a16="http://schemas.microsoft.com/office/drawing/2014/main" id="{F78E9B54-D71A-9B53-C198-8C9CC2055231}"/>
              </a:ext>
            </a:extLst>
          </p:cNvPr>
          <p:cNvSpPr>
            <a:spLocks noGrp="1"/>
          </p:cNvSpPr>
          <p:nvPr>
            <p:ph type="sldNum" sz="quarter" idx="5"/>
          </p:nvPr>
        </p:nvSpPr>
        <p:spPr/>
        <p:txBody>
          <a:bodyPr/>
          <a:lstStyle/>
          <a:p>
            <a:pPr rtl="0"/>
            <a:fld id="{FF8D0E63-0F6A-47B0-8BD1-6E95B004C872}" type="slidenum">
              <a:rPr lang="de-DE" noProof="0" smtClean="0"/>
              <a:t>31</a:t>
            </a:fld>
            <a:endParaRPr lang="de-DE" noProof="0"/>
          </a:p>
        </p:txBody>
      </p:sp>
    </p:spTree>
    <p:extLst>
      <p:ext uri="{BB962C8B-B14F-4D97-AF65-F5344CB8AC3E}">
        <p14:creationId xmlns:p14="http://schemas.microsoft.com/office/powerpoint/2010/main" val="1295281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5"/>
          </p:nvPr>
        </p:nvSpPr>
        <p:spPr/>
        <p:txBody>
          <a:bodyPr/>
          <a:lstStyle/>
          <a:p>
            <a:pPr rtl="0"/>
            <a:fld id="{FF8D0E63-0F6A-47B0-8BD1-6E95B004C872}" type="slidenum">
              <a:rPr lang="de-DE" smtClean="0"/>
              <a:t>2</a:t>
            </a:fld>
            <a:endParaRPr lang="de-DE"/>
          </a:p>
        </p:txBody>
      </p:sp>
    </p:spTree>
    <p:extLst>
      <p:ext uri="{BB962C8B-B14F-4D97-AF65-F5344CB8AC3E}">
        <p14:creationId xmlns:p14="http://schemas.microsoft.com/office/powerpoint/2010/main" val="17305453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5B55DF-B9D8-D9C8-21BC-81A777D684CB}"/>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16CEC095-BF38-CA43-75D0-B7A4CACBBAFD}"/>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3FC88999-33A3-E2F7-8978-D2446BFD3A23}"/>
              </a:ext>
            </a:extLst>
          </p:cNvPr>
          <p:cNvSpPr>
            <a:spLocks noGrp="1"/>
          </p:cNvSpPr>
          <p:nvPr>
            <p:ph type="body" idx="1"/>
          </p:nvPr>
        </p:nvSpPr>
        <p:spPr/>
        <p:txBody>
          <a:bodyPr/>
          <a:lstStyle/>
          <a:p>
            <a:endParaRPr lang="de-DE"/>
          </a:p>
        </p:txBody>
      </p:sp>
      <p:sp>
        <p:nvSpPr>
          <p:cNvPr id="4" name="Foliennummernplatzhalter 3">
            <a:extLst>
              <a:ext uri="{FF2B5EF4-FFF2-40B4-BE49-F238E27FC236}">
                <a16:creationId xmlns:a16="http://schemas.microsoft.com/office/drawing/2014/main" id="{DB094E0D-08FC-DEA5-32A9-88CA3BFBB900}"/>
              </a:ext>
            </a:extLst>
          </p:cNvPr>
          <p:cNvSpPr>
            <a:spLocks noGrp="1"/>
          </p:cNvSpPr>
          <p:nvPr>
            <p:ph type="sldNum" sz="quarter" idx="5"/>
          </p:nvPr>
        </p:nvSpPr>
        <p:spPr/>
        <p:txBody>
          <a:bodyPr/>
          <a:lstStyle/>
          <a:p>
            <a:pPr rtl="0"/>
            <a:fld id="{FF8D0E63-0F6A-47B0-8BD1-6E95B004C872}" type="slidenum">
              <a:rPr lang="de-DE" smtClean="0"/>
              <a:t>3</a:t>
            </a:fld>
            <a:endParaRPr lang="de-DE"/>
          </a:p>
        </p:txBody>
      </p:sp>
    </p:spTree>
    <p:extLst>
      <p:ext uri="{BB962C8B-B14F-4D97-AF65-F5344CB8AC3E}">
        <p14:creationId xmlns:p14="http://schemas.microsoft.com/office/powerpoint/2010/main" val="475513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5"/>
          </p:nvPr>
        </p:nvSpPr>
        <p:spPr/>
        <p:txBody>
          <a:bodyPr/>
          <a:lstStyle/>
          <a:p>
            <a:pPr rtl="0"/>
            <a:fld id="{FF8D0E63-0F6A-47B0-8BD1-6E95B004C872}" type="slidenum">
              <a:rPr lang="de-DE" smtClean="0"/>
              <a:t>4</a:t>
            </a:fld>
            <a:endParaRPr lang="de-DE"/>
          </a:p>
        </p:txBody>
      </p:sp>
    </p:spTree>
    <p:extLst>
      <p:ext uri="{BB962C8B-B14F-4D97-AF65-F5344CB8AC3E}">
        <p14:creationId xmlns:p14="http://schemas.microsoft.com/office/powerpoint/2010/main" val="31116055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pPr rtl="0"/>
            <a:fld id="{FF8D0E63-0F6A-47B0-8BD1-6E95B004C872}" type="slidenum">
              <a:rPr lang="de-DE" noProof="0" smtClean="0"/>
              <a:t>21</a:t>
            </a:fld>
            <a:endParaRPr lang="de-DE" noProof="0"/>
          </a:p>
        </p:txBody>
      </p:sp>
    </p:spTree>
    <p:extLst>
      <p:ext uri="{BB962C8B-B14F-4D97-AF65-F5344CB8AC3E}">
        <p14:creationId xmlns:p14="http://schemas.microsoft.com/office/powerpoint/2010/main" val="39626540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D0F280-C47C-9844-C302-85484C1F2723}"/>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8A937387-0EF8-69CD-5EDE-9FDA7070D9EB}"/>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9D0D2630-E976-670E-FDC6-2F11394C4F4A}"/>
              </a:ext>
            </a:extLst>
          </p:cNvPr>
          <p:cNvSpPr>
            <a:spLocks noGrp="1"/>
          </p:cNvSpPr>
          <p:nvPr>
            <p:ph type="body" idx="1"/>
          </p:nvPr>
        </p:nvSpPr>
        <p:spPr/>
        <p:txBody>
          <a:bodyPr/>
          <a:lstStyle/>
          <a:p>
            <a:endParaRPr lang="de-DE" dirty="0"/>
          </a:p>
        </p:txBody>
      </p:sp>
      <p:sp>
        <p:nvSpPr>
          <p:cNvPr id="4" name="Foliennummernplatzhalter 3">
            <a:extLst>
              <a:ext uri="{FF2B5EF4-FFF2-40B4-BE49-F238E27FC236}">
                <a16:creationId xmlns:a16="http://schemas.microsoft.com/office/drawing/2014/main" id="{3082EE29-961A-EAF3-5A69-E91BA385445B}"/>
              </a:ext>
            </a:extLst>
          </p:cNvPr>
          <p:cNvSpPr>
            <a:spLocks noGrp="1"/>
          </p:cNvSpPr>
          <p:nvPr>
            <p:ph type="sldNum" sz="quarter" idx="5"/>
          </p:nvPr>
        </p:nvSpPr>
        <p:spPr/>
        <p:txBody>
          <a:bodyPr/>
          <a:lstStyle/>
          <a:p>
            <a:pPr rtl="0"/>
            <a:fld id="{FF8D0E63-0F6A-47B0-8BD1-6E95B004C872}" type="slidenum">
              <a:rPr lang="de-DE" noProof="0" smtClean="0"/>
              <a:t>22</a:t>
            </a:fld>
            <a:endParaRPr lang="de-DE" noProof="0"/>
          </a:p>
        </p:txBody>
      </p:sp>
    </p:spTree>
    <p:extLst>
      <p:ext uri="{BB962C8B-B14F-4D97-AF65-F5344CB8AC3E}">
        <p14:creationId xmlns:p14="http://schemas.microsoft.com/office/powerpoint/2010/main" val="19663061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3223BA-B954-7BC9-ECFB-8AE92421BA7F}"/>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F409F8D6-EA58-9611-4A46-A950E520022B}"/>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D5662710-6CFA-FF78-FAC8-4FAF106056A6}"/>
              </a:ext>
            </a:extLst>
          </p:cNvPr>
          <p:cNvSpPr>
            <a:spLocks noGrp="1"/>
          </p:cNvSpPr>
          <p:nvPr>
            <p:ph type="body" idx="1"/>
          </p:nvPr>
        </p:nvSpPr>
        <p:spPr/>
        <p:txBody>
          <a:bodyPr/>
          <a:lstStyle/>
          <a:p>
            <a:endParaRPr lang="de-DE" dirty="0"/>
          </a:p>
        </p:txBody>
      </p:sp>
      <p:sp>
        <p:nvSpPr>
          <p:cNvPr id="4" name="Foliennummernplatzhalter 3">
            <a:extLst>
              <a:ext uri="{FF2B5EF4-FFF2-40B4-BE49-F238E27FC236}">
                <a16:creationId xmlns:a16="http://schemas.microsoft.com/office/drawing/2014/main" id="{7DECA0DF-4A03-5181-E82D-68B66CE999F4}"/>
              </a:ext>
            </a:extLst>
          </p:cNvPr>
          <p:cNvSpPr>
            <a:spLocks noGrp="1"/>
          </p:cNvSpPr>
          <p:nvPr>
            <p:ph type="sldNum" sz="quarter" idx="5"/>
          </p:nvPr>
        </p:nvSpPr>
        <p:spPr/>
        <p:txBody>
          <a:bodyPr/>
          <a:lstStyle/>
          <a:p>
            <a:pPr rtl="0"/>
            <a:fld id="{FF8D0E63-0F6A-47B0-8BD1-6E95B004C872}" type="slidenum">
              <a:rPr lang="de-DE" noProof="0" smtClean="0"/>
              <a:t>23</a:t>
            </a:fld>
            <a:endParaRPr lang="de-DE" noProof="0"/>
          </a:p>
        </p:txBody>
      </p:sp>
    </p:spTree>
    <p:extLst>
      <p:ext uri="{BB962C8B-B14F-4D97-AF65-F5344CB8AC3E}">
        <p14:creationId xmlns:p14="http://schemas.microsoft.com/office/powerpoint/2010/main" val="32927576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F61745-E9DB-0C5E-CF9D-DFF1B37E3011}"/>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02F7BB30-46CD-9B66-752D-AA59457F922F}"/>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ABD82D24-F556-9E61-385D-29FDE8ADBBC0}"/>
              </a:ext>
            </a:extLst>
          </p:cNvPr>
          <p:cNvSpPr>
            <a:spLocks noGrp="1"/>
          </p:cNvSpPr>
          <p:nvPr>
            <p:ph type="body" idx="1"/>
          </p:nvPr>
        </p:nvSpPr>
        <p:spPr/>
        <p:txBody>
          <a:bodyPr/>
          <a:lstStyle/>
          <a:p>
            <a:endParaRPr lang="de-DE" dirty="0"/>
          </a:p>
        </p:txBody>
      </p:sp>
      <p:sp>
        <p:nvSpPr>
          <p:cNvPr id="4" name="Foliennummernplatzhalter 3">
            <a:extLst>
              <a:ext uri="{FF2B5EF4-FFF2-40B4-BE49-F238E27FC236}">
                <a16:creationId xmlns:a16="http://schemas.microsoft.com/office/drawing/2014/main" id="{3BD495EF-0367-0E37-087E-0F5EE527E96E}"/>
              </a:ext>
            </a:extLst>
          </p:cNvPr>
          <p:cNvSpPr>
            <a:spLocks noGrp="1"/>
          </p:cNvSpPr>
          <p:nvPr>
            <p:ph type="sldNum" sz="quarter" idx="5"/>
          </p:nvPr>
        </p:nvSpPr>
        <p:spPr/>
        <p:txBody>
          <a:bodyPr/>
          <a:lstStyle/>
          <a:p>
            <a:pPr rtl="0"/>
            <a:fld id="{FF8D0E63-0F6A-47B0-8BD1-6E95B004C872}" type="slidenum">
              <a:rPr lang="de-DE" noProof="0" smtClean="0"/>
              <a:t>24</a:t>
            </a:fld>
            <a:endParaRPr lang="de-DE" noProof="0"/>
          </a:p>
        </p:txBody>
      </p:sp>
    </p:spTree>
    <p:extLst>
      <p:ext uri="{BB962C8B-B14F-4D97-AF65-F5344CB8AC3E}">
        <p14:creationId xmlns:p14="http://schemas.microsoft.com/office/powerpoint/2010/main" val="27815901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F4DB38-740B-AF7F-4001-B685E6B55B53}"/>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C48250F1-1578-EE44-17C9-D836A9B5F80A}"/>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B8889A60-8E16-0A11-8823-8EAAB1881F10}"/>
              </a:ext>
            </a:extLst>
          </p:cNvPr>
          <p:cNvSpPr>
            <a:spLocks noGrp="1"/>
          </p:cNvSpPr>
          <p:nvPr>
            <p:ph type="body" idx="1"/>
          </p:nvPr>
        </p:nvSpPr>
        <p:spPr/>
        <p:txBody>
          <a:bodyPr/>
          <a:lstStyle/>
          <a:p>
            <a:endParaRPr lang="de-DE" dirty="0"/>
          </a:p>
        </p:txBody>
      </p:sp>
      <p:sp>
        <p:nvSpPr>
          <p:cNvPr id="4" name="Foliennummernplatzhalter 3">
            <a:extLst>
              <a:ext uri="{FF2B5EF4-FFF2-40B4-BE49-F238E27FC236}">
                <a16:creationId xmlns:a16="http://schemas.microsoft.com/office/drawing/2014/main" id="{AB72F471-C1B9-3033-B0CC-4115EAB8E268}"/>
              </a:ext>
            </a:extLst>
          </p:cNvPr>
          <p:cNvSpPr>
            <a:spLocks noGrp="1"/>
          </p:cNvSpPr>
          <p:nvPr>
            <p:ph type="sldNum" sz="quarter" idx="5"/>
          </p:nvPr>
        </p:nvSpPr>
        <p:spPr/>
        <p:txBody>
          <a:bodyPr/>
          <a:lstStyle/>
          <a:p>
            <a:pPr rtl="0"/>
            <a:fld id="{FF8D0E63-0F6A-47B0-8BD1-6E95B004C872}" type="slidenum">
              <a:rPr lang="de-DE" noProof="0" smtClean="0"/>
              <a:t>25</a:t>
            </a:fld>
            <a:endParaRPr lang="de-DE" noProof="0"/>
          </a:p>
        </p:txBody>
      </p:sp>
    </p:spTree>
    <p:extLst>
      <p:ext uri="{BB962C8B-B14F-4D97-AF65-F5344CB8AC3E}">
        <p14:creationId xmlns:p14="http://schemas.microsoft.com/office/powerpoint/2010/main" val="3242138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B9B5A19-D1DD-2835-63F4-D37FAF5D91FD}"/>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FBCFA521-0424-9846-F05E-9A8A2475A0B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9D2385C6-2BCE-CD05-FB0E-2E64EDCFCA39}"/>
              </a:ext>
            </a:extLst>
          </p:cNvPr>
          <p:cNvSpPr>
            <a:spLocks noGrp="1"/>
          </p:cNvSpPr>
          <p:nvPr>
            <p:ph type="dt" sz="half" idx="10"/>
          </p:nvPr>
        </p:nvSpPr>
        <p:spPr/>
        <p:txBody>
          <a:bodyPr/>
          <a:lstStyle/>
          <a:p>
            <a:fld id="{B61BEF0D-F0BB-DE4B-95CE-6DB70DBA9567}" type="datetimeFigureOut">
              <a:rPr lang="en-US" smtClean="0"/>
              <a:pPr/>
              <a:t>11/19/2025</a:t>
            </a:fld>
            <a:endParaRPr lang="en-US" dirty="0"/>
          </a:p>
        </p:txBody>
      </p:sp>
      <p:sp>
        <p:nvSpPr>
          <p:cNvPr id="5" name="Fußzeilenplatzhalter 4">
            <a:extLst>
              <a:ext uri="{FF2B5EF4-FFF2-40B4-BE49-F238E27FC236}">
                <a16:creationId xmlns:a16="http://schemas.microsoft.com/office/drawing/2014/main" id="{E0FEE420-1E20-9762-EFD7-D8D6E64BB150}"/>
              </a:ext>
            </a:extLst>
          </p:cNvPr>
          <p:cNvSpPr>
            <a:spLocks noGrp="1"/>
          </p:cNvSpPr>
          <p:nvPr>
            <p:ph type="ftr" sz="quarter" idx="11"/>
          </p:nvPr>
        </p:nvSpPr>
        <p:spPr/>
        <p:txBody>
          <a:bodyPr/>
          <a:lstStyle/>
          <a:p>
            <a:endParaRPr lang="en-US" dirty="0"/>
          </a:p>
        </p:txBody>
      </p:sp>
      <p:sp>
        <p:nvSpPr>
          <p:cNvPr id="6" name="Foliennummernplatzhalter 5">
            <a:extLst>
              <a:ext uri="{FF2B5EF4-FFF2-40B4-BE49-F238E27FC236}">
                <a16:creationId xmlns:a16="http://schemas.microsoft.com/office/drawing/2014/main" id="{7A87A9EB-CBC4-D35D-66E9-75462188BE19}"/>
              </a:ext>
            </a:extLst>
          </p:cNvPr>
          <p:cNvSpPr>
            <a:spLocks noGrp="1"/>
          </p:cNvSpPr>
          <p:nvPr>
            <p:ph type="sldNum" sz="quarter" idx="12"/>
          </p:nvPr>
        </p:nvSpPr>
        <p:spPr/>
        <p:txBody>
          <a:bodyPr/>
          <a:lstStyle/>
          <a:p>
            <a:fld id="{D57F1E4F-1CFF-5643-939E-217C01CDF565}" type="slidenum">
              <a:rPr lang="en-US" smtClean="0"/>
              <a:pPr/>
              <a:t>‹Nr.›</a:t>
            </a:fld>
            <a:endParaRPr lang="en-US" dirty="0"/>
          </a:p>
        </p:txBody>
      </p:sp>
      <p:sp>
        <p:nvSpPr>
          <p:cNvPr id="7" name="Grafik 33" descr="Tag=AccentColor&#10;Flavor=Light&#10;Target=Fill">
            <a:extLst>
              <a:ext uri="{FF2B5EF4-FFF2-40B4-BE49-F238E27FC236}">
                <a16:creationId xmlns:a16="http://schemas.microsoft.com/office/drawing/2014/main" id="{CDDF7919-DCCE-C93C-E306-C7BC7E32B7FF}"/>
              </a:ext>
            </a:extLst>
          </p:cNvPr>
          <p:cNvSpPr>
            <a:spLocks noChangeAspect="1"/>
          </p:cNvSpPr>
          <p:nvPr userDrawn="1"/>
        </p:nvSpPr>
        <p:spPr>
          <a:xfrm>
            <a:off x="1318417" y="0"/>
            <a:ext cx="9570431" cy="6858000"/>
          </a:xfrm>
          <a:custGeom>
            <a:avLst/>
            <a:gdLst>
              <a:gd name="connsiteX0" fmla="*/ 7178288 w 7187261"/>
              <a:gd name="connsiteY0" fmla="*/ 2604802 h 5150263"/>
              <a:gd name="connsiteX1" fmla="*/ 7169335 w 7187261"/>
              <a:gd name="connsiteY1" fmla="*/ 2328577 h 5150263"/>
              <a:gd name="connsiteX2" fmla="*/ 7060845 w 7187261"/>
              <a:gd name="connsiteY2" fmla="*/ 1661160 h 5150263"/>
              <a:gd name="connsiteX3" fmla="*/ 6212263 w 7187261"/>
              <a:gd name="connsiteY3" fmla="*/ 243840 h 5150263"/>
              <a:gd name="connsiteX4" fmla="*/ 5953564 w 7187261"/>
              <a:gd name="connsiteY4" fmla="*/ 0 h 5150263"/>
              <a:gd name="connsiteX5" fmla="*/ 1408615 w 7187261"/>
              <a:gd name="connsiteY5" fmla="*/ 0 h 5150263"/>
              <a:gd name="connsiteX6" fmla="*/ 805111 w 7187261"/>
              <a:gd name="connsiteY6" fmla="*/ 676275 h 5150263"/>
              <a:gd name="connsiteX7" fmla="*/ 104928 w 7187261"/>
              <a:gd name="connsiteY7" fmla="*/ 2183035 h 5150263"/>
              <a:gd name="connsiteX8" fmla="*/ 51588 w 7187261"/>
              <a:gd name="connsiteY8" fmla="*/ 2400014 h 5150263"/>
              <a:gd name="connsiteX9" fmla="*/ 41301 w 7187261"/>
              <a:gd name="connsiteY9" fmla="*/ 2424208 h 5150263"/>
              <a:gd name="connsiteX10" fmla="*/ 119692 w 7187261"/>
              <a:gd name="connsiteY10" fmla="*/ 1834801 h 5150263"/>
              <a:gd name="connsiteX11" fmla="*/ 870071 w 7187261"/>
              <a:gd name="connsiteY11" fmla="*/ 462248 h 5150263"/>
              <a:gd name="connsiteX12" fmla="*/ 1389279 w 7187261"/>
              <a:gd name="connsiteY12" fmla="*/ 476 h 5150263"/>
              <a:gd name="connsiteX13" fmla="*/ 1320223 w 7187261"/>
              <a:gd name="connsiteY13" fmla="*/ 476 h 5150263"/>
              <a:gd name="connsiteX14" fmla="*/ 423158 w 7187261"/>
              <a:gd name="connsiteY14" fmla="*/ 989743 h 5150263"/>
              <a:gd name="connsiteX15" fmla="*/ 25585 w 7187261"/>
              <a:gd name="connsiteY15" fmla="*/ 2113693 h 5150263"/>
              <a:gd name="connsiteX16" fmla="*/ 2344 w 7187261"/>
              <a:gd name="connsiteY16" fmla="*/ 2725865 h 5150263"/>
              <a:gd name="connsiteX17" fmla="*/ 447256 w 7187261"/>
              <a:gd name="connsiteY17" fmla="*/ 4210717 h 5150263"/>
              <a:gd name="connsiteX18" fmla="*/ 1138962 w 7187261"/>
              <a:gd name="connsiteY18" fmla="*/ 4988910 h 5150263"/>
              <a:gd name="connsiteX19" fmla="*/ 1348512 w 7187261"/>
              <a:gd name="connsiteY19" fmla="*/ 5146834 h 5150263"/>
              <a:gd name="connsiteX20" fmla="*/ 1422712 w 7187261"/>
              <a:gd name="connsiteY20" fmla="*/ 5146834 h 5150263"/>
              <a:gd name="connsiteX21" fmla="*/ 480594 w 7187261"/>
              <a:gd name="connsiteY21" fmla="*/ 4187952 h 5150263"/>
              <a:gd name="connsiteX22" fmla="*/ 398679 w 7187261"/>
              <a:gd name="connsiteY22" fmla="*/ 4046125 h 5150263"/>
              <a:gd name="connsiteX23" fmla="*/ 411823 w 7187261"/>
              <a:gd name="connsiteY23" fmla="*/ 4053078 h 5150263"/>
              <a:gd name="connsiteX24" fmla="*/ 1439380 w 7187261"/>
              <a:gd name="connsiteY24" fmla="*/ 5147405 h 5150263"/>
              <a:gd name="connsiteX25" fmla="*/ 5710010 w 7187261"/>
              <a:gd name="connsiteY25" fmla="*/ 5150263 h 5150263"/>
              <a:gd name="connsiteX26" fmla="*/ 5999665 w 7187261"/>
              <a:gd name="connsiteY26" fmla="*/ 4910900 h 5150263"/>
              <a:gd name="connsiteX27" fmla="*/ 6954165 w 7187261"/>
              <a:gd name="connsiteY27" fmla="*/ 3545777 h 5150263"/>
              <a:gd name="connsiteX28" fmla="*/ 7137712 w 7187261"/>
              <a:gd name="connsiteY28" fmla="*/ 2799207 h 5150263"/>
              <a:gd name="connsiteX29" fmla="*/ 7142951 w 7187261"/>
              <a:gd name="connsiteY29" fmla="*/ 2754535 h 5150263"/>
              <a:gd name="connsiteX30" fmla="*/ 7149428 w 7187261"/>
              <a:gd name="connsiteY30" fmla="*/ 2774823 h 5150263"/>
              <a:gd name="connsiteX31" fmla="*/ 7066465 w 7187261"/>
              <a:gd name="connsiteY31" fmla="*/ 3465672 h 5150263"/>
              <a:gd name="connsiteX32" fmla="*/ 6452578 w 7187261"/>
              <a:gd name="connsiteY32" fmla="*/ 4552760 h 5150263"/>
              <a:gd name="connsiteX33" fmla="*/ 5752110 w 7187261"/>
              <a:gd name="connsiteY33" fmla="*/ 5150263 h 5150263"/>
              <a:gd name="connsiteX34" fmla="*/ 5827643 w 7187261"/>
              <a:gd name="connsiteY34" fmla="*/ 5150263 h 5150263"/>
              <a:gd name="connsiteX35" fmla="*/ 6642793 w 7187261"/>
              <a:gd name="connsiteY35" fmla="*/ 4389406 h 5150263"/>
              <a:gd name="connsiteX36" fmla="*/ 7102469 w 7187261"/>
              <a:gd name="connsiteY36" fmla="*/ 3490817 h 5150263"/>
              <a:gd name="connsiteX37" fmla="*/ 7187242 w 7187261"/>
              <a:gd name="connsiteY37" fmla="*/ 2990183 h 5150263"/>
              <a:gd name="connsiteX38" fmla="*/ 7178288 w 7187261"/>
              <a:gd name="connsiteY38" fmla="*/ 2604802 h 5150263"/>
              <a:gd name="connsiteX39" fmla="*/ 6342565 w 7187261"/>
              <a:gd name="connsiteY39" fmla="*/ 441389 h 5150263"/>
              <a:gd name="connsiteX40" fmla="*/ 7126567 w 7187261"/>
              <a:gd name="connsiteY40" fmla="*/ 2355056 h 5150263"/>
              <a:gd name="connsiteX41" fmla="*/ 6342565 w 7187261"/>
              <a:gd name="connsiteY41" fmla="*/ 441389 h 51502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7187261" h="5150263">
                <a:moveTo>
                  <a:pt x="7178288" y="2604802"/>
                </a:moveTo>
                <a:cubicBezTo>
                  <a:pt x="7168763" y="2513076"/>
                  <a:pt x="7174478" y="2420684"/>
                  <a:pt x="7169335" y="2328577"/>
                </a:cubicBezTo>
                <a:cubicBezTo>
                  <a:pt x="7156952" y="2102882"/>
                  <a:pt x="7120586" y="1879149"/>
                  <a:pt x="7060845" y="1661160"/>
                </a:cubicBezTo>
                <a:cubicBezTo>
                  <a:pt x="6910588" y="1121007"/>
                  <a:pt x="6617428" y="631374"/>
                  <a:pt x="6212263" y="243840"/>
                </a:cubicBezTo>
                <a:cubicBezTo>
                  <a:pt x="6126538" y="162496"/>
                  <a:pt x="6040813" y="80201"/>
                  <a:pt x="5953564" y="0"/>
                </a:cubicBezTo>
                <a:lnTo>
                  <a:pt x="1408615" y="0"/>
                </a:lnTo>
                <a:cubicBezTo>
                  <a:pt x="1180967" y="200316"/>
                  <a:pt x="978332" y="427387"/>
                  <a:pt x="805111" y="676275"/>
                </a:cubicBezTo>
                <a:cubicBezTo>
                  <a:pt x="481261" y="1136523"/>
                  <a:pt x="252089" y="1640872"/>
                  <a:pt x="104928" y="2183035"/>
                </a:cubicBezTo>
                <a:cubicBezTo>
                  <a:pt x="85878" y="2254853"/>
                  <a:pt x="69495" y="2327720"/>
                  <a:pt x="51588" y="2400014"/>
                </a:cubicBezTo>
                <a:cubicBezTo>
                  <a:pt x="49683" y="2407634"/>
                  <a:pt x="51588" y="2416969"/>
                  <a:pt x="41301" y="2424208"/>
                </a:cubicBezTo>
                <a:cubicBezTo>
                  <a:pt x="45900" y="2225469"/>
                  <a:pt x="72186" y="2027834"/>
                  <a:pt x="119692" y="1834801"/>
                </a:cubicBezTo>
                <a:cubicBezTo>
                  <a:pt x="247993" y="1310926"/>
                  <a:pt x="506121" y="857726"/>
                  <a:pt x="870071" y="462248"/>
                </a:cubicBezTo>
                <a:cubicBezTo>
                  <a:pt x="1027729" y="291823"/>
                  <a:pt x="1201617" y="137169"/>
                  <a:pt x="1389279" y="476"/>
                </a:cubicBezTo>
                <a:lnTo>
                  <a:pt x="1320223" y="476"/>
                </a:lnTo>
                <a:cubicBezTo>
                  <a:pt x="960844" y="274320"/>
                  <a:pt x="656330" y="599123"/>
                  <a:pt x="423158" y="989743"/>
                </a:cubicBezTo>
                <a:cubicBezTo>
                  <a:pt x="215608" y="1337596"/>
                  <a:pt x="80258" y="1711357"/>
                  <a:pt x="25585" y="2113693"/>
                </a:cubicBezTo>
                <a:cubicBezTo>
                  <a:pt x="-2705" y="2316480"/>
                  <a:pt x="-2228" y="2521077"/>
                  <a:pt x="2344" y="2725865"/>
                </a:cubicBezTo>
                <a:cubicBezTo>
                  <a:pt x="14155" y="3261932"/>
                  <a:pt x="170650" y="3754565"/>
                  <a:pt x="447256" y="4210717"/>
                </a:cubicBezTo>
                <a:cubicBezTo>
                  <a:pt x="629851" y="4511612"/>
                  <a:pt x="866356" y="4767167"/>
                  <a:pt x="1138962" y="4988910"/>
                </a:cubicBezTo>
                <a:cubicBezTo>
                  <a:pt x="1207161" y="5044345"/>
                  <a:pt x="1277008" y="5096990"/>
                  <a:pt x="1348512" y="5146834"/>
                </a:cubicBezTo>
                <a:lnTo>
                  <a:pt x="1422712" y="5146834"/>
                </a:lnTo>
                <a:cubicBezTo>
                  <a:pt x="1043426" y="4892802"/>
                  <a:pt x="724720" y="4577334"/>
                  <a:pt x="480594" y="4187952"/>
                </a:cubicBezTo>
                <a:cubicBezTo>
                  <a:pt x="452019" y="4141851"/>
                  <a:pt x="423444" y="4095179"/>
                  <a:pt x="398679" y="4046125"/>
                </a:cubicBezTo>
                <a:cubicBezTo>
                  <a:pt x="407442" y="4043267"/>
                  <a:pt x="409156" y="4048982"/>
                  <a:pt x="411823" y="4053078"/>
                </a:cubicBezTo>
                <a:cubicBezTo>
                  <a:pt x="683572" y="4484656"/>
                  <a:pt x="1033139" y="4842701"/>
                  <a:pt x="1439380" y="5147405"/>
                </a:cubicBezTo>
                <a:lnTo>
                  <a:pt x="5710010" y="5150263"/>
                </a:lnTo>
                <a:cubicBezTo>
                  <a:pt x="5810594" y="5075482"/>
                  <a:pt x="5907272" y="4995587"/>
                  <a:pt x="5999665" y="4910900"/>
                </a:cubicBezTo>
                <a:cubicBezTo>
                  <a:pt x="6418765" y="4526661"/>
                  <a:pt x="6746901" y="4078129"/>
                  <a:pt x="6954165" y="3545777"/>
                </a:cubicBezTo>
                <a:cubicBezTo>
                  <a:pt x="7048234" y="3306175"/>
                  <a:pt x="7109956" y="3055115"/>
                  <a:pt x="7137712" y="2799207"/>
                </a:cubicBezTo>
                <a:cubicBezTo>
                  <a:pt x="7139236" y="2784920"/>
                  <a:pt x="7141046" y="2770632"/>
                  <a:pt x="7142951" y="2754535"/>
                </a:cubicBezTo>
                <a:cubicBezTo>
                  <a:pt x="7151714" y="2760440"/>
                  <a:pt x="7149237" y="2768441"/>
                  <a:pt x="7149428" y="2774823"/>
                </a:cubicBezTo>
                <a:cubicBezTo>
                  <a:pt x="7156743" y="3007967"/>
                  <a:pt x="7128777" y="3240881"/>
                  <a:pt x="7066465" y="3465672"/>
                </a:cubicBezTo>
                <a:cubicBezTo>
                  <a:pt x="6952165" y="3878580"/>
                  <a:pt x="6737948" y="4235863"/>
                  <a:pt x="6452578" y="4552760"/>
                </a:cubicBezTo>
                <a:cubicBezTo>
                  <a:pt x="6244553" y="4783836"/>
                  <a:pt x="6008809" y="4980242"/>
                  <a:pt x="5752110" y="5150263"/>
                </a:cubicBezTo>
                <a:lnTo>
                  <a:pt x="5827643" y="5150263"/>
                </a:lnTo>
                <a:cubicBezTo>
                  <a:pt x="6136539" y="4938904"/>
                  <a:pt x="6412192" y="4689348"/>
                  <a:pt x="6642793" y="4389406"/>
                </a:cubicBezTo>
                <a:cubicBezTo>
                  <a:pt x="6851295" y="4118324"/>
                  <a:pt x="7009125" y="3820859"/>
                  <a:pt x="7102469" y="3490817"/>
                </a:cubicBezTo>
                <a:cubicBezTo>
                  <a:pt x="7148646" y="3327473"/>
                  <a:pt x="7177069" y="3159624"/>
                  <a:pt x="7187242" y="2990183"/>
                </a:cubicBezTo>
                <a:cubicBezTo>
                  <a:pt x="7187623" y="2984087"/>
                  <a:pt x="7182384" y="2642330"/>
                  <a:pt x="7178288" y="2604802"/>
                </a:cubicBezTo>
                <a:close/>
                <a:moveTo>
                  <a:pt x="6342565" y="441389"/>
                </a:moveTo>
                <a:cubicBezTo>
                  <a:pt x="6829797" y="986533"/>
                  <a:pt x="7091135" y="1624422"/>
                  <a:pt x="7126567" y="2355056"/>
                </a:cubicBezTo>
                <a:cubicBezTo>
                  <a:pt x="7001123" y="1661827"/>
                  <a:pt x="6756426" y="1017365"/>
                  <a:pt x="6342565" y="441389"/>
                </a:cubicBezTo>
                <a:close/>
              </a:path>
            </a:pathLst>
          </a:custGeom>
          <a:solidFill>
            <a:schemeClr val="accent1"/>
          </a:solidFill>
          <a:ln w="9525" cap="flat">
            <a:noFill/>
            <a:prstDash val="solid"/>
            <a:miter/>
          </a:ln>
        </p:spPr>
        <p:txBody>
          <a:bodyPr rtlCol="0" anchor="ctr"/>
          <a:lstStyle/>
          <a:p>
            <a:pPr rtl="0"/>
            <a:endParaRPr lang="de-DE" noProof="0"/>
          </a:p>
        </p:txBody>
      </p:sp>
      <p:sp>
        <p:nvSpPr>
          <p:cNvPr id="8" name="Rechteck 6">
            <a:extLst>
              <a:ext uri="{FF2B5EF4-FFF2-40B4-BE49-F238E27FC236}">
                <a16:creationId xmlns:a16="http://schemas.microsoft.com/office/drawing/2014/main" id="{66DF5366-2401-9DE5-6DDF-9C76C72D1432}"/>
              </a:ext>
            </a:extLst>
          </p:cNvPr>
          <p:cNvSpPr/>
          <p:nvPr userDrawn="1"/>
        </p:nvSpPr>
        <p:spPr>
          <a:xfrm>
            <a:off x="3974206" y="4113338"/>
            <a:ext cx="4243589" cy="27432"/>
          </a:xfrm>
          <a:custGeom>
            <a:avLst/>
            <a:gdLst>
              <a:gd name="connsiteX0" fmla="*/ 0 w 4243589"/>
              <a:gd name="connsiteY0" fmla="*/ 0 h 27432"/>
              <a:gd name="connsiteX1" fmla="*/ 563791 w 4243589"/>
              <a:gd name="connsiteY1" fmla="*/ 0 h 27432"/>
              <a:gd name="connsiteX2" fmla="*/ 1042710 w 4243589"/>
              <a:gd name="connsiteY2" fmla="*/ 0 h 27432"/>
              <a:gd name="connsiteX3" fmla="*/ 1564066 w 4243589"/>
              <a:gd name="connsiteY3" fmla="*/ 0 h 27432"/>
              <a:gd name="connsiteX4" fmla="*/ 2212729 w 4243589"/>
              <a:gd name="connsiteY4" fmla="*/ 0 h 27432"/>
              <a:gd name="connsiteX5" fmla="*/ 2776520 w 4243589"/>
              <a:gd name="connsiteY5" fmla="*/ 0 h 27432"/>
              <a:gd name="connsiteX6" fmla="*/ 3297875 w 4243589"/>
              <a:gd name="connsiteY6" fmla="*/ 0 h 27432"/>
              <a:gd name="connsiteX7" fmla="*/ 4243589 w 4243589"/>
              <a:gd name="connsiteY7" fmla="*/ 0 h 27432"/>
              <a:gd name="connsiteX8" fmla="*/ 4243589 w 4243589"/>
              <a:gd name="connsiteY8" fmla="*/ 27432 h 27432"/>
              <a:gd name="connsiteX9" fmla="*/ 3637362 w 4243589"/>
              <a:gd name="connsiteY9" fmla="*/ 27432 h 27432"/>
              <a:gd name="connsiteX10" fmla="*/ 3116007 w 4243589"/>
              <a:gd name="connsiteY10" fmla="*/ 27432 h 27432"/>
              <a:gd name="connsiteX11" fmla="*/ 2424908 w 4243589"/>
              <a:gd name="connsiteY11" fmla="*/ 27432 h 27432"/>
              <a:gd name="connsiteX12" fmla="*/ 1861117 w 4243589"/>
              <a:gd name="connsiteY12" fmla="*/ 27432 h 27432"/>
              <a:gd name="connsiteX13" fmla="*/ 1382198 w 4243589"/>
              <a:gd name="connsiteY13" fmla="*/ 27432 h 27432"/>
              <a:gd name="connsiteX14" fmla="*/ 733535 w 4243589"/>
              <a:gd name="connsiteY14" fmla="*/ 27432 h 27432"/>
              <a:gd name="connsiteX15" fmla="*/ 0 w 4243589"/>
              <a:gd name="connsiteY15" fmla="*/ 27432 h 27432"/>
              <a:gd name="connsiteX16" fmla="*/ 0 w 4243589"/>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bg1"/>
          </a:solidFill>
          <a:ln w="38100" cap="rnd">
            <a:solidFill>
              <a:schemeClr val="bg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de-DE" noProof="0"/>
          </a:p>
        </p:txBody>
      </p:sp>
    </p:spTree>
    <p:extLst>
      <p:ext uri="{BB962C8B-B14F-4D97-AF65-F5344CB8AC3E}">
        <p14:creationId xmlns:p14="http://schemas.microsoft.com/office/powerpoint/2010/main" val="34845018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145C01D-6731-3332-8824-B8DA349697E7}"/>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9C5245F5-FF1E-89B2-D8D8-2DD592782BEA}"/>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5FFDECDA-0D0E-33E4-3A97-5ECCEEC0080B}"/>
              </a:ext>
            </a:extLst>
          </p:cNvPr>
          <p:cNvSpPr>
            <a:spLocks noGrp="1"/>
          </p:cNvSpPr>
          <p:nvPr>
            <p:ph type="dt" sz="half" idx="10"/>
          </p:nvPr>
        </p:nvSpPr>
        <p:spPr/>
        <p:txBody>
          <a:bodyPr/>
          <a:lstStyle/>
          <a:p>
            <a:pPr rtl="0"/>
            <a:r>
              <a:rPr lang="de-DE" noProof="0"/>
              <a:t>3.9.20XX</a:t>
            </a:r>
          </a:p>
        </p:txBody>
      </p:sp>
      <p:sp>
        <p:nvSpPr>
          <p:cNvPr id="5" name="Fußzeilenplatzhalter 4">
            <a:extLst>
              <a:ext uri="{FF2B5EF4-FFF2-40B4-BE49-F238E27FC236}">
                <a16:creationId xmlns:a16="http://schemas.microsoft.com/office/drawing/2014/main" id="{0F9A4D51-8BD6-3E59-AC18-1EEE766CCA83}"/>
              </a:ext>
            </a:extLst>
          </p:cNvPr>
          <p:cNvSpPr>
            <a:spLocks noGrp="1"/>
          </p:cNvSpPr>
          <p:nvPr>
            <p:ph type="ftr" sz="quarter" idx="11"/>
          </p:nvPr>
        </p:nvSpPr>
        <p:spPr/>
        <p:txBody>
          <a:bodyPr/>
          <a:lstStyle/>
          <a:p>
            <a:pPr rtl="0"/>
            <a:r>
              <a:rPr lang="de-DE" noProof="0">
                <a:solidFill>
                  <a:schemeClr val="tx1"/>
                </a:solidFill>
              </a:rPr>
              <a:t>Präsentationstitel</a:t>
            </a:r>
          </a:p>
        </p:txBody>
      </p:sp>
      <p:sp>
        <p:nvSpPr>
          <p:cNvPr id="6" name="Foliennummernplatzhalter 5">
            <a:extLst>
              <a:ext uri="{FF2B5EF4-FFF2-40B4-BE49-F238E27FC236}">
                <a16:creationId xmlns:a16="http://schemas.microsoft.com/office/drawing/2014/main" id="{40EF0322-016C-AF5A-BDD3-51271704BE48}"/>
              </a:ext>
            </a:extLst>
          </p:cNvPr>
          <p:cNvSpPr>
            <a:spLocks noGrp="1"/>
          </p:cNvSpPr>
          <p:nvPr>
            <p:ph type="sldNum" sz="quarter" idx="12"/>
          </p:nvPr>
        </p:nvSpPr>
        <p:spPr/>
        <p:txBody>
          <a:bodyPr/>
          <a:lstStyle/>
          <a:p>
            <a:pPr rtl="0"/>
            <a:fld id="{2C18C1E5-FB55-42F5-BD6D-9CC153FCDBE6}" type="slidenum">
              <a:rPr lang="de-DE" noProof="0" smtClean="0"/>
              <a:pPr rtl="0"/>
              <a:t>‹Nr.›</a:t>
            </a:fld>
            <a:endParaRPr lang="de-DE" noProof="0"/>
          </a:p>
        </p:txBody>
      </p:sp>
    </p:spTree>
    <p:extLst>
      <p:ext uri="{BB962C8B-B14F-4D97-AF65-F5344CB8AC3E}">
        <p14:creationId xmlns:p14="http://schemas.microsoft.com/office/powerpoint/2010/main" val="41812811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752FDCDC-A631-D523-3D84-2BE614B8AED5}"/>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9B2D85E5-9BE3-6CC4-4FBB-952C3E418A02}"/>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6DB5A4C4-057B-4F6C-E10D-3733BBCE4AF6}"/>
              </a:ext>
            </a:extLst>
          </p:cNvPr>
          <p:cNvSpPr>
            <a:spLocks noGrp="1"/>
          </p:cNvSpPr>
          <p:nvPr>
            <p:ph type="dt" sz="half" idx="10"/>
          </p:nvPr>
        </p:nvSpPr>
        <p:spPr/>
        <p:txBody>
          <a:bodyPr/>
          <a:lstStyle/>
          <a:p>
            <a:pPr rtl="0"/>
            <a:r>
              <a:rPr lang="de-DE" noProof="0"/>
              <a:t>3.9.20XX</a:t>
            </a:r>
          </a:p>
        </p:txBody>
      </p:sp>
      <p:sp>
        <p:nvSpPr>
          <p:cNvPr id="5" name="Fußzeilenplatzhalter 4">
            <a:extLst>
              <a:ext uri="{FF2B5EF4-FFF2-40B4-BE49-F238E27FC236}">
                <a16:creationId xmlns:a16="http://schemas.microsoft.com/office/drawing/2014/main" id="{D66AD775-515B-48AE-EDFF-7400C2BD7FFC}"/>
              </a:ext>
            </a:extLst>
          </p:cNvPr>
          <p:cNvSpPr>
            <a:spLocks noGrp="1"/>
          </p:cNvSpPr>
          <p:nvPr>
            <p:ph type="ftr" sz="quarter" idx="11"/>
          </p:nvPr>
        </p:nvSpPr>
        <p:spPr/>
        <p:txBody>
          <a:bodyPr/>
          <a:lstStyle/>
          <a:p>
            <a:pPr rtl="0"/>
            <a:r>
              <a:rPr lang="de-DE" noProof="0">
                <a:solidFill>
                  <a:schemeClr val="tx1"/>
                </a:solidFill>
              </a:rPr>
              <a:t>Präsentationstitel</a:t>
            </a:r>
          </a:p>
        </p:txBody>
      </p:sp>
      <p:sp>
        <p:nvSpPr>
          <p:cNvPr id="6" name="Foliennummernplatzhalter 5">
            <a:extLst>
              <a:ext uri="{FF2B5EF4-FFF2-40B4-BE49-F238E27FC236}">
                <a16:creationId xmlns:a16="http://schemas.microsoft.com/office/drawing/2014/main" id="{83B341FB-2D50-60E0-6E7A-0C8BF223A170}"/>
              </a:ext>
            </a:extLst>
          </p:cNvPr>
          <p:cNvSpPr>
            <a:spLocks noGrp="1"/>
          </p:cNvSpPr>
          <p:nvPr>
            <p:ph type="sldNum" sz="quarter" idx="12"/>
          </p:nvPr>
        </p:nvSpPr>
        <p:spPr/>
        <p:txBody>
          <a:bodyPr/>
          <a:lstStyle/>
          <a:p>
            <a:pPr rtl="0"/>
            <a:fld id="{2C18C1E5-FB55-42F5-BD6D-9CC153FCDBE6}" type="slidenum">
              <a:rPr lang="de-DE" noProof="0" smtClean="0"/>
              <a:pPr rtl="0"/>
              <a:t>‹Nr.›</a:t>
            </a:fld>
            <a:endParaRPr lang="de-DE" noProof="0"/>
          </a:p>
        </p:txBody>
      </p:sp>
    </p:spTree>
    <p:extLst>
      <p:ext uri="{BB962C8B-B14F-4D97-AF65-F5344CB8AC3E}">
        <p14:creationId xmlns:p14="http://schemas.microsoft.com/office/powerpoint/2010/main" val="13657075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el und Inhalt mit 2 Bildern">
    <p:spTree>
      <p:nvGrpSpPr>
        <p:cNvPr id="1" name=""/>
        <p:cNvGrpSpPr/>
        <p:nvPr/>
      </p:nvGrpSpPr>
      <p:grpSpPr>
        <a:xfrm>
          <a:off x="0" y="0"/>
          <a:ext cx="0" cy="0"/>
          <a:chOff x="0" y="0"/>
          <a:chExt cx="0" cy="0"/>
        </a:xfrm>
      </p:grpSpPr>
      <p:sp>
        <p:nvSpPr>
          <p:cNvPr id="20" name="Bildplatzhalter 19">
            <a:extLst>
              <a:ext uri="{FF2B5EF4-FFF2-40B4-BE49-F238E27FC236}">
                <a16:creationId xmlns:a16="http://schemas.microsoft.com/office/drawing/2014/main" id="{17D0AB67-E176-475C-977C-73640253B922}"/>
              </a:ext>
            </a:extLst>
          </p:cNvPr>
          <p:cNvSpPr>
            <a:spLocks noGrp="1"/>
          </p:cNvSpPr>
          <p:nvPr>
            <p:ph type="pic" sz="quarter" idx="14"/>
          </p:nvPr>
        </p:nvSpPr>
        <p:spPr>
          <a:xfrm>
            <a:off x="2" y="4361970"/>
            <a:ext cx="4038599" cy="2496030"/>
          </a:xfrm>
          <a:custGeom>
            <a:avLst/>
            <a:gdLst>
              <a:gd name="connsiteX0" fmla="*/ 2464753 w 4038599"/>
              <a:gd name="connsiteY0" fmla="*/ 4 h 2496030"/>
              <a:gd name="connsiteX1" fmla="*/ 2599067 w 4038599"/>
              <a:gd name="connsiteY1" fmla="*/ 4428 h 2496030"/>
              <a:gd name="connsiteX2" fmla="*/ 3052443 w 4038599"/>
              <a:gd name="connsiteY2" fmla="*/ 14222 h 2496030"/>
              <a:gd name="connsiteX3" fmla="*/ 3417420 w 4038599"/>
              <a:gd name="connsiteY3" fmla="*/ 9782 h 2496030"/>
              <a:gd name="connsiteX4" fmla="*/ 3757835 w 4038599"/>
              <a:gd name="connsiteY4" fmla="*/ 19315 h 2496030"/>
              <a:gd name="connsiteX5" fmla="*/ 3892671 w 4038599"/>
              <a:gd name="connsiteY5" fmla="*/ 13177 h 2496030"/>
              <a:gd name="connsiteX6" fmla="*/ 4016790 w 4038599"/>
              <a:gd name="connsiteY6" fmla="*/ 8134 h 2496030"/>
              <a:gd name="connsiteX7" fmla="*/ 4034037 w 4038599"/>
              <a:gd name="connsiteY7" fmla="*/ 8999 h 2496030"/>
              <a:gd name="connsiteX8" fmla="*/ 4035370 w 4038599"/>
              <a:gd name="connsiteY8" fmla="*/ 62503 h 2496030"/>
              <a:gd name="connsiteX9" fmla="*/ 4020562 w 4038599"/>
              <a:gd name="connsiteY9" fmla="*/ 231143 h 2496030"/>
              <a:gd name="connsiteX10" fmla="*/ 4019168 w 4038599"/>
              <a:gd name="connsiteY10" fmla="*/ 393470 h 2496030"/>
              <a:gd name="connsiteX11" fmla="*/ 4014100 w 4038599"/>
              <a:gd name="connsiteY11" fmla="*/ 651618 h 2496030"/>
              <a:gd name="connsiteX12" fmla="*/ 4019295 w 4038599"/>
              <a:gd name="connsiteY12" fmla="*/ 902406 h 2496030"/>
              <a:gd name="connsiteX13" fmla="*/ 4033231 w 4038599"/>
              <a:gd name="connsiteY13" fmla="*/ 1078946 h 2496030"/>
              <a:gd name="connsiteX14" fmla="*/ 4011566 w 4038599"/>
              <a:gd name="connsiteY14" fmla="*/ 1189872 h 2496030"/>
              <a:gd name="connsiteX15" fmla="*/ 4011566 w 4038599"/>
              <a:gd name="connsiteY15" fmla="*/ 1387989 h 2496030"/>
              <a:gd name="connsiteX16" fmla="*/ 4038599 w 4038599"/>
              <a:gd name="connsiteY16" fmla="*/ 1495613 h 2496030"/>
              <a:gd name="connsiteX17" fmla="*/ 4038599 w 4038599"/>
              <a:gd name="connsiteY17" fmla="*/ 1746509 h 2496030"/>
              <a:gd name="connsiteX18" fmla="*/ 4038283 w 4038599"/>
              <a:gd name="connsiteY18" fmla="*/ 1749734 h 2496030"/>
              <a:gd name="connsiteX19" fmla="*/ 4026896 w 4038599"/>
              <a:gd name="connsiteY19" fmla="*/ 1837274 h 2496030"/>
              <a:gd name="connsiteX20" fmla="*/ 4029684 w 4038599"/>
              <a:gd name="connsiteY20" fmla="*/ 2121948 h 2496030"/>
              <a:gd name="connsiteX21" fmla="*/ 4032978 w 4038599"/>
              <a:gd name="connsiteY21" fmla="*/ 2359155 h 2496030"/>
              <a:gd name="connsiteX22" fmla="*/ 4023519 w 4038599"/>
              <a:gd name="connsiteY22" fmla="*/ 2496030 h 2496030"/>
              <a:gd name="connsiteX23" fmla="*/ 0 w 4038599"/>
              <a:gd name="connsiteY23" fmla="*/ 2496030 h 2496030"/>
              <a:gd name="connsiteX24" fmla="*/ 0 w 4038599"/>
              <a:gd name="connsiteY24" fmla="*/ 12459 h 2496030"/>
              <a:gd name="connsiteX25" fmla="*/ 17104 w 4038599"/>
              <a:gd name="connsiteY25" fmla="*/ 15006 h 2496030"/>
              <a:gd name="connsiteX26" fmla="*/ 216416 w 4038599"/>
              <a:gd name="connsiteY26" fmla="*/ 7824 h 2496030"/>
              <a:gd name="connsiteX27" fmla="*/ 651370 w 4038599"/>
              <a:gd name="connsiteY27" fmla="*/ 17748 h 2496030"/>
              <a:gd name="connsiteX28" fmla="*/ 958396 w 4038599"/>
              <a:gd name="connsiteY28" fmla="*/ 14092 h 2496030"/>
              <a:gd name="connsiteX29" fmla="*/ 1519486 w 4038599"/>
              <a:gd name="connsiteY29" fmla="*/ 21666 h 2496030"/>
              <a:gd name="connsiteX30" fmla="*/ 2062411 w 4038599"/>
              <a:gd name="connsiteY30" fmla="*/ 17487 h 2496030"/>
              <a:gd name="connsiteX31" fmla="*/ 2464753 w 4038599"/>
              <a:gd name="connsiteY31" fmla="*/ 4 h 24960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4038599" h="2496030">
                <a:moveTo>
                  <a:pt x="2464753" y="4"/>
                </a:moveTo>
                <a:cubicBezTo>
                  <a:pt x="2509518" y="-78"/>
                  <a:pt x="2554292" y="1163"/>
                  <a:pt x="2599067" y="4428"/>
                </a:cubicBezTo>
                <a:cubicBezTo>
                  <a:pt x="2749817" y="17813"/>
                  <a:pt x="2901270" y="21079"/>
                  <a:pt x="3052443" y="14222"/>
                </a:cubicBezTo>
                <a:cubicBezTo>
                  <a:pt x="3173923" y="5694"/>
                  <a:pt x="3295774" y="4206"/>
                  <a:pt x="3417420" y="9782"/>
                </a:cubicBezTo>
                <a:cubicBezTo>
                  <a:pt x="3530764" y="16442"/>
                  <a:pt x="3644108" y="23233"/>
                  <a:pt x="3757835" y="19315"/>
                </a:cubicBezTo>
                <a:cubicBezTo>
                  <a:pt x="3803121" y="17748"/>
                  <a:pt x="3847768" y="15789"/>
                  <a:pt x="3892671" y="13177"/>
                </a:cubicBezTo>
                <a:cubicBezTo>
                  <a:pt x="3933972" y="9619"/>
                  <a:pt x="3975386" y="7938"/>
                  <a:pt x="4016790" y="8134"/>
                </a:cubicBezTo>
                <a:lnTo>
                  <a:pt x="4034037" y="8999"/>
                </a:lnTo>
                <a:lnTo>
                  <a:pt x="4035370" y="62503"/>
                </a:lnTo>
                <a:cubicBezTo>
                  <a:pt x="4033549" y="118790"/>
                  <a:pt x="4026390" y="174983"/>
                  <a:pt x="4020562" y="231143"/>
                </a:cubicBezTo>
                <a:cubicBezTo>
                  <a:pt x="4014860" y="285717"/>
                  <a:pt x="4006498" y="343464"/>
                  <a:pt x="4019168" y="393470"/>
                </a:cubicBezTo>
                <a:cubicBezTo>
                  <a:pt x="4042480" y="482184"/>
                  <a:pt x="4024236" y="566457"/>
                  <a:pt x="4014100" y="651618"/>
                </a:cubicBezTo>
                <a:cubicBezTo>
                  <a:pt x="4001874" y="734926"/>
                  <a:pt x="4003635" y="819681"/>
                  <a:pt x="4019295" y="902406"/>
                </a:cubicBezTo>
                <a:cubicBezTo>
                  <a:pt x="4031711" y="960787"/>
                  <a:pt x="4031711" y="1020184"/>
                  <a:pt x="4033231" y="1078946"/>
                </a:cubicBezTo>
                <a:cubicBezTo>
                  <a:pt x="4034118" y="1115753"/>
                  <a:pt x="4020562" y="1153193"/>
                  <a:pt x="4011566" y="1189872"/>
                </a:cubicBezTo>
                <a:cubicBezTo>
                  <a:pt x="3995476" y="1256123"/>
                  <a:pt x="3989648" y="1323388"/>
                  <a:pt x="4011566" y="1387989"/>
                </a:cubicBezTo>
                <a:lnTo>
                  <a:pt x="4038599" y="1495613"/>
                </a:lnTo>
                <a:lnTo>
                  <a:pt x="4038599" y="1746509"/>
                </a:lnTo>
                <a:lnTo>
                  <a:pt x="4038283" y="1749734"/>
                </a:lnTo>
                <a:cubicBezTo>
                  <a:pt x="4035575" y="1779147"/>
                  <a:pt x="4032408" y="1808464"/>
                  <a:pt x="4026896" y="1837274"/>
                </a:cubicBezTo>
                <a:cubicBezTo>
                  <a:pt x="4008779" y="1932843"/>
                  <a:pt x="4015240" y="2027776"/>
                  <a:pt x="4029684" y="2121948"/>
                </a:cubicBezTo>
                <a:cubicBezTo>
                  <a:pt x="4039832" y="2200637"/>
                  <a:pt x="4040934" y="2280226"/>
                  <a:pt x="4032978" y="2359155"/>
                </a:cubicBezTo>
                <a:lnTo>
                  <a:pt x="4023519" y="2496030"/>
                </a:lnTo>
                <a:lnTo>
                  <a:pt x="0" y="2496030"/>
                </a:lnTo>
                <a:lnTo>
                  <a:pt x="0" y="12459"/>
                </a:lnTo>
                <a:lnTo>
                  <a:pt x="17104" y="15006"/>
                </a:lnTo>
                <a:cubicBezTo>
                  <a:pt x="83627" y="15006"/>
                  <a:pt x="150022" y="12263"/>
                  <a:pt x="216416" y="7824"/>
                </a:cubicBezTo>
                <a:cubicBezTo>
                  <a:pt x="361434" y="-156"/>
                  <a:pt x="506837" y="3162"/>
                  <a:pt x="651370" y="17748"/>
                </a:cubicBezTo>
                <a:cubicBezTo>
                  <a:pt x="753623" y="25440"/>
                  <a:pt x="856335" y="24213"/>
                  <a:pt x="958396" y="14092"/>
                </a:cubicBezTo>
                <a:cubicBezTo>
                  <a:pt x="1145682" y="-1710"/>
                  <a:pt x="1332584" y="10958"/>
                  <a:pt x="1519486" y="21666"/>
                </a:cubicBezTo>
                <a:cubicBezTo>
                  <a:pt x="1700504" y="32113"/>
                  <a:pt x="1881394" y="24408"/>
                  <a:pt x="2062411" y="17487"/>
                </a:cubicBezTo>
                <a:cubicBezTo>
                  <a:pt x="2196255" y="12394"/>
                  <a:pt x="2330459" y="249"/>
                  <a:pt x="2464753" y="4"/>
                </a:cubicBezTo>
                <a:close/>
              </a:path>
            </a:pathLst>
          </a:custGeom>
        </p:spPr>
        <p:txBody>
          <a:bodyPr wrap="square" rtlCol="0" anchor="ctr">
            <a:noAutofit/>
          </a:bodyPr>
          <a:lstStyle>
            <a:lvl1pPr algn="ctr">
              <a:buNone/>
              <a:defRPr sz="2400"/>
            </a:lvl1pPr>
          </a:lstStyle>
          <a:p>
            <a:pPr rtl="0"/>
            <a:r>
              <a:rPr lang="de-DE" noProof="0"/>
              <a:t>Bild durch Klicken auf Symbol hinzufügen</a:t>
            </a:r>
          </a:p>
        </p:txBody>
      </p:sp>
      <p:sp>
        <p:nvSpPr>
          <p:cNvPr id="16" name="Bildplatzhalter 15">
            <a:extLst>
              <a:ext uri="{FF2B5EF4-FFF2-40B4-BE49-F238E27FC236}">
                <a16:creationId xmlns:a16="http://schemas.microsoft.com/office/drawing/2014/main" id="{2ABE113B-49CB-42B2-AC93-B3DF04407878}"/>
              </a:ext>
            </a:extLst>
          </p:cNvPr>
          <p:cNvSpPr>
            <a:spLocks noGrp="1"/>
          </p:cNvSpPr>
          <p:nvPr>
            <p:ph type="pic" sz="quarter" idx="13"/>
          </p:nvPr>
        </p:nvSpPr>
        <p:spPr>
          <a:xfrm>
            <a:off x="0" y="0"/>
            <a:ext cx="4041336" cy="4193763"/>
          </a:xfrm>
          <a:custGeom>
            <a:avLst/>
            <a:gdLst>
              <a:gd name="connsiteX0" fmla="*/ 0 w 4041336"/>
              <a:gd name="connsiteY0" fmla="*/ 0 h 4193763"/>
              <a:gd name="connsiteX1" fmla="*/ 4019848 w 4041336"/>
              <a:gd name="connsiteY1" fmla="*/ 0 h 4193763"/>
              <a:gd name="connsiteX2" fmla="*/ 4021195 w 4041336"/>
              <a:gd name="connsiteY2" fmla="*/ 11419 h 4193763"/>
              <a:gd name="connsiteX3" fmla="*/ 4037665 w 4041336"/>
              <a:gd name="connsiteY3" fmla="*/ 264364 h 4193763"/>
              <a:gd name="connsiteX4" fmla="*/ 4034118 w 4041336"/>
              <a:gd name="connsiteY4" fmla="*/ 574168 h 4193763"/>
              <a:gd name="connsiteX5" fmla="*/ 4026263 w 4041336"/>
              <a:gd name="connsiteY5" fmla="*/ 838028 h 4193763"/>
              <a:gd name="connsiteX6" fmla="*/ 4026263 w 4041336"/>
              <a:gd name="connsiteY6" fmla="*/ 847166 h 4193763"/>
              <a:gd name="connsiteX7" fmla="*/ 4026263 w 4041336"/>
              <a:gd name="connsiteY7" fmla="*/ 1138186 h 4193763"/>
              <a:gd name="connsiteX8" fmla="*/ 4024109 w 4041336"/>
              <a:gd name="connsiteY8" fmla="*/ 1259137 h 4193763"/>
              <a:gd name="connsiteX9" fmla="*/ 4016887 w 4041336"/>
              <a:gd name="connsiteY9" fmla="*/ 1412960 h 4193763"/>
              <a:gd name="connsiteX10" fmla="*/ 4026263 w 4041336"/>
              <a:gd name="connsiteY10" fmla="*/ 1539116 h 4193763"/>
              <a:gd name="connsiteX11" fmla="*/ 4024869 w 4041336"/>
              <a:gd name="connsiteY11" fmla="*/ 1823155 h 4193763"/>
              <a:gd name="connsiteX12" fmla="*/ 4017014 w 4041336"/>
              <a:gd name="connsiteY12" fmla="*/ 2154154 h 4193763"/>
              <a:gd name="connsiteX13" fmla="*/ 4017014 w 4041336"/>
              <a:gd name="connsiteY13" fmla="*/ 2421948 h 4193763"/>
              <a:gd name="connsiteX14" fmla="*/ 4029684 w 4041336"/>
              <a:gd name="connsiteY14" fmla="*/ 2667279 h 4193763"/>
              <a:gd name="connsiteX15" fmla="*/ 4019421 w 4041336"/>
              <a:gd name="connsiteY15" fmla="*/ 2956268 h 4193763"/>
              <a:gd name="connsiteX16" fmla="*/ 4022082 w 4041336"/>
              <a:gd name="connsiteY16" fmla="*/ 3094480 h 4193763"/>
              <a:gd name="connsiteX17" fmla="*/ 4027656 w 4041336"/>
              <a:gd name="connsiteY17" fmla="*/ 3260614 h 4193763"/>
              <a:gd name="connsiteX18" fmla="*/ 4009412 w 4041336"/>
              <a:gd name="connsiteY18" fmla="*/ 3538181 h 4193763"/>
              <a:gd name="connsiteX19" fmla="*/ 4031711 w 4041336"/>
              <a:gd name="connsiteY19" fmla="*/ 3694923 h 4193763"/>
              <a:gd name="connsiteX20" fmla="*/ 4038425 w 4041336"/>
              <a:gd name="connsiteY20" fmla="*/ 3836308 h 4193763"/>
              <a:gd name="connsiteX21" fmla="*/ 4029810 w 4041336"/>
              <a:gd name="connsiteY21" fmla="*/ 3956245 h 4193763"/>
              <a:gd name="connsiteX22" fmla="*/ 4013847 w 4041336"/>
              <a:gd name="connsiteY22" fmla="*/ 4114764 h 4193763"/>
              <a:gd name="connsiteX23" fmla="*/ 4010970 w 4041336"/>
              <a:gd name="connsiteY23" fmla="*/ 4161894 h 4193763"/>
              <a:gd name="connsiteX24" fmla="*/ 4002764 w 4041336"/>
              <a:gd name="connsiteY24" fmla="*/ 4161042 h 4193763"/>
              <a:gd name="connsiteX25" fmla="*/ 3868108 w 4041336"/>
              <a:gd name="connsiteY25" fmla="*/ 4163980 h 4193763"/>
              <a:gd name="connsiteX26" fmla="*/ 3174741 w 4041336"/>
              <a:gd name="connsiteY26" fmla="*/ 4175341 h 4193763"/>
              <a:gd name="connsiteX27" fmla="*/ 2247906 w 4041336"/>
              <a:gd name="connsiteY27" fmla="*/ 4167376 h 4193763"/>
              <a:gd name="connsiteX28" fmla="*/ 2057934 w 4041336"/>
              <a:gd name="connsiteY28" fmla="*/ 4175733 h 4193763"/>
              <a:gd name="connsiteX29" fmla="*/ 1797729 w 4041336"/>
              <a:gd name="connsiteY29" fmla="*/ 4165547 h 4193763"/>
              <a:gd name="connsiteX30" fmla="*/ 1485458 w 4041336"/>
              <a:gd name="connsiteY30" fmla="*/ 4175995 h 4193763"/>
              <a:gd name="connsiteX31" fmla="*/ 949185 w 4041336"/>
              <a:gd name="connsiteY31" fmla="*/ 4186181 h 4193763"/>
              <a:gd name="connsiteX32" fmla="*/ 357136 w 4041336"/>
              <a:gd name="connsiteY32" fmla="*/ 4175995 h 4193763"/>
              <a:gd name="connsiteX33" fmla="*/ 0 w 4041336"/>
              <a:gd name="connsiteY33" fmla="*/ 4175060 h 41937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4041336" h="4193763">
                <a:moveTo>
                  <a:pt x="0" y="0"/>
                </a:moveTo>
                <a:lnTo>
                  <a:pt x="4019848" y="0"/>
                </a:lnTo>
                <a:lnTo>
                  <a:pt x="4021195" y="11419"/>
                </a:lnTo>
                <a:cubicBezTo>
                  <a:pt x="4036145" y="95184"/>
                  <a:pt x="4033611" y="180091"/>
                  <a:pt x="4037665" y="264364"/>
                </a:cubicBezTo>
                <a:cubicBezTo>
                  <a:pt x="4042480" y="367421"/>
                  <a:pt x="4036399" y="470858"/>
                  <a:pt x="4034118" y="574168"/>
                </a:cubicBezTo>
                <a:cubicBezTo>
                  <a:pt x="4032344" y="662121"/>
                  <a:pt x="4023602" y="749948"/>
                  <a:pt x="4026263" y="838028"/>
                </a:cubicBezTo>
                <a:cubicBezTo>
                  <a:pt x="4026453" y="841074"/>
                  <a:pt x="4026453" y="844120"/>
                  <a:pt x="4026263" y="847166"/>
                </a:cubicBezTo>
                <a:cubicBezTo>
                  <a:pt x="4018154" y="944003"/>
                  <a:pt x="4018154" y="1041348"/>
                  <a:pt x="4026263" y="1138186"/>
                </a:cubicBezTo>
                <a:cubicBezTo>
                  <a:pt x="4028835" y="1178494"/>
                  <a:pt x="4028113" y="1218943"/>
                  <a:pt x="4024109" y="1259137"/>
                </a:cubicBezTo>
                <a:cubicBezTo>
                  <a:pt x="4020308" y="1310285"/>
                  <a:pt x="4008145" y="1362194"/>
                  <a:pt x="4016887" y="1412960"/>
                </a:cubicBezTo>
                <a:cubicBezTo>
                  <a:pt x="4022576" y="1454780"/>
                  <a:pt x="4025705" y="1496916"/>
                  <a:pt x="4026263" y="1539116"/>
                </a:cubicBezTo>
                <a:cubicBezTo>
                  <a:pt x="4030697" y="1633542"/>
                  <a:pt x="4026516" y="1728475"/>
                  <a:pt x="4024869" y="1823155"/>
                </a:cubicBezTo>
                <a:cubicBezTo>
                  <a:pt x="4023095" y="1933446"/>
                  <a:pt x="4025883" y="2043737"/>
                  <a:pt x="4017014" y="2154154"/>
                </a:cubicBezTo>
                <a:cubicBezTo>
                  <a:pt x="4012136" y="2243351"/>
                  <a:pt x="4012136" y="2332751"/>
                  <a:pt x="4017014" y="2421948"/>
                </a:cubicBezTo>
                <a:cubicBezTo>
                  <a:pt x="4019421" y="2503683"/>
                  <a:pt x="4031711" y="2584656"/>
                  <a:pt x="4029684" y="2667279"/>
                </a:cubicBezTo>
                <a:cubicBezTo>
                  <a:pt x="4027276" y="2763608"/>
                  <a:pt x="4015874" y="2859684"/>
                  <a:pt x="4019421" y="2956268"/>
                </a:cubicBezTo>
                <a:cubicBezTo>
                  <a:pt x="4021068" y="3002339"/>
                  <a:pt x="4021195" y="3048410"/>
                  <a:pt x="4022082" y="3094480"/>
                </a:cubicBezTo>
                <a:cubicBezTo>
                  <a:pt x="4023222" y="3149943"/>
                  <a:pt x="4033231" y="3205278"/>
                  <a:pt x="4027656" y="3260614"/>
                </a:cubicBezTo>
                <a:cubicBezTo>
                  <a:pt x="4018408" y="3352883"/>
                  <a:pt x="3994462" y="3443628"/>
                  <a:pt x="4009412" y="3538181"/>
                </a:cubicBezTo>
                <a:cubicBezTo>
                  <a:pt x="4017647" y="3590217"/>
                  <a:pt x="4026896" y="3642380"/>
                  <a:pt x="4031711" y="3694923"/>
                </a:cubicBezTo>
                <a:cubicBezTo>
                  <a:pt x="4035892" y="3741882"/>
                  <a:pt x="4046407" y="3789603"/>
                  <a:pt x="4038425" y="3836308"/>
                </a:cubicBezTo>
                <a:cubicBezTo>
                  <a:pt x="4031584" y="3876287"/>
                  <a:pt x="4035131" y="3916266"/>
                  <a:pt x="4029810" y="3956245"/>
                </a:cubicBezTo>
                <a:cubicBezTo>
                  <a:pt x="4022842" y="4008661"/>
                  <a:pt x="4019168" y="4061966"/>
                  <a:pt x="4013847" y="4114764"/>
                </a:cubicBezTo>
                <a:lnTo>
                  <a:pt x="4010970" y="4161894"/>
                </a:lnTo>
                <a:lnTo>
                  <a:pt x="4002764" y="4161042"/>
                </a:lnTo>
                <a:cubicBezTo>
                  <a:pt x="3957904" y="4159210"/>
                  <a:pt x="3912934" y="4160186"/>
                  <a:pt x="3868108" y="4163980"/>
                </a:cubicBezTo>
                <a:cubicBezTo>
                  <a:pt x="3637072" y="4178737"/>
                  <a:pt x="3405779" y="4172076"/>
                  <a:pt x="3174741" y="4175341"/>
                </a:cubicBezTo>
                <a:cubicBezTo>
                  <a:pt x="2865668" y="4179782"/>
                  <a:pt x="2556851" y="4168420"/>
                  <a:pt x="2247906" y="4167376"/>
                </a:cubicBezTo>
                <a:cubicBezTo>
                  <a:pt x="2184582" y="4167115"/>
                  <a:pt x="2121002" y="4170510"/>
                  <a:pt x="2057934" y="4175733"/>
                </a:cubicBezTo>
                <a:cubicBezTo>
                  <a:pt x="1970560" y="4182786"/>
                  <a:pt x="1884336" y="4173905"/>
                  <a:pt x="1797729" y="4165547"/>
                </a:cubicBezTo>
                <a:cubicBezTo>
                  <a:pt x="1693340" y="4155492"/>
                  <a:pt x="1589207" y="4164372"/>
                  <a:pt x="1485458" y="4175995"/>
                </a:cubicBezTo>
                <a:cubicBezTo>
                  <a:pt x="1307344" y="4195571"/>
                  <a:pt x="1127888" y="4198979"/>
                  <a:pt x="949185" y="4186181"/>
                </a:cubicBezTo>
                <a:cubicBezTo>
                  <a:pt x="751793" y="4172468"/>
                  <a:pt x="554529" y="4174950"/>
                  <a:pt x="357136" y="4175995"/>
                </a:cubicBezTo>
                <a:lnTo>
                  <a:pt x="0" y="4175060"/>
                </a:lnTo>
                <a:close/>
              </a:path>
            </a:pathLst>
          </a:custGeom>
        </p:spPr>
        <p:txBody>
          <a:bodyPr wrap="square" rtlCol="0" anchor="ctr">
            <a:noAutofit/>
          </a:bodyPr>
          <a:lstStyle>
            <a:lvl1pPr algn="ctr">
              <a:buNone/>
              <a:defRPr sz="2400"/>
            </a:lvl1pPr>
          </a:lstStyle>
          <a:p>
            <a:pPr rtl="0"/>
            <a:r>
              <a:rPr lang="de-DE" noProof="0"/>
              <a:t>Bild durch Klicken auf Symbol hinzufügen</a:t>
            </a:r>
          </a:p>
        </p:txBody>
      </p:sp>
      <p:sp>
        <p:nvSpPr>
          <p:cNvPr id="2" name="Titel 1">
            <a:extLst>
              <a:ext uri="{FF2B5EF4-FFF2-40B4-BE49-F238E27FC236}">
                <a16:creationId xmlns:a16="http://schemas.microsoft.com/office/drawing/2014/main" id="{465D02BC-5A24-47F7-A4DF-B93FBC0C51B0}"/>
              </a:ext>
            </a:extLst>
          </p:cNvPr>
          <p:cNvSpPr>
            <a:spLocks noGrp="1"/>
          </p:cNvSpPr>
          <p:nvPr>
            <p:ph type="title" hasCustomPrompt="1"/>
          </p:nvPr>
        </p:nvSpPr>
        <p:spPr>
          <a:xfrm>
            <a:off x="4654296" y="329184"/>
            <a:ext cx="6894576" cy="1783080"/>
          </a:xfrm>
        </p:spPr>
        <p:txBody>
          <a:bodyPr rtlCol="0" anchor="b"/>
          <a:lstStyle>
            <a:lvl1pPr>
              <a:defRPr sz="7200"/>
            </a:lvl1pPr>
          </a:lstStyle>
          <a:p>
            <a:pPr rtl="0"/>
            <a:r>
              <a:rPr lang="de-DE" noProof="0"/>
              <a:t>Titel</a:t>
            </a:r>
          </a:p>
        </p:txBody>
      </p:sp>
      <p:sp>
        <p:nvSpPr>
          <p:cNvPr id="3" name="Inhaltsplatzhalter 2">
            <a:extLst>
              <a:ext uri="{FF2B5EF4-FFF2-40B4-BE49-F238E27FC236}">
                <a16:creationId xmlns:a16="http://schemas.microsoft.com/office/drawing/2014/main" id="{48E9219E-EE74-4093-94D6-F663E059C504}"/>
              </a:ext>
            </a:extLst>
          </p:cNvPr>
          <p:cNvSpPr>
            <a:spLocks noGrp="1"/>
          </p:cNvSpPr>
          <p:nvPr>
            <p:ph idx="1" hasCustomPrompt="1"/>
          </p:nvPr>
        </p:nvSpPr>
        <p:spPr>
          <a:xfrm>
            <a:off x="4654296" y="2706624"/>
            <a:ext cx="6894576" cy="3483864"/>
          </a:xfrm>
        </p:spPr>
        <p:txBody>
          <a:bodyPr rtlCol="0">
            <a:normAutofit/>
          </a:bodyPr>
          <a:lstStyle>
            <a:lvl1pPr marL="0" indent="0">
              <a:buNone/>
              <a:defRPr sz="2400"/>
            </a:lvl1pPr>
            <a:lvl2pPr marL="228600">
              <a:defRPr sz="2000"/>
            </a:lvl2pPr>
            <a:lvl3pPr marL="457200">
              <a:defRPr sz="1800"/>
            </a:lvl3pPr>
            <a:lvl4pPr marL="685800">
              <a:defRPr sz="1600"/>
            </a:lvl4pPr>
            <a:lvl5pPr marL="914400">
              <a:defRPr sz="1400"/>
            </a:lvl5pPr>
          </a:lstStyle>
          <a:p>
            <a:pPr lvl="0" rtl="0"/>
            <a:r>
              <a:rPr lang="de-DE" noProof="0"/>
              <a:t>Textmasterformate durch Klicken bearbeiten</a:t>
            </a:r>
          </a:p>
          <a:p>
            <a:pPr lvl="1" rtl="0"/>
            <a:r>
              <a:rPr lang="de-DE" noProof="0"/>
              <a:t>Zweite Ebene</a:t>
            </a:r>
          </a:p>
          <a:p>
            <a:pPr lvl="2" rtl="0"/>
            <a:r>
              <a:rPr lang="de-DE" noProof="0"/>
              <a:t>Dritte Ebene</a:t>
            </a:r>
          </a:p>
          <a:p>
            <a:pPr lvl="3" rtl="0"/>
            <a:r>
              <a:rPr lang="de-DE" noProof="0"/>
              <a:t>Vierte Ebene</a:t>
            </a:r>
          </a:p>
          <a:p>
            <a:pPr lvl="4" rtl="0"/>
            <a:r>
              <a:rPr lang="de-DE" noProof="0"/>
              <a:t>Fünfte Ebene</a:t>
            </a:r>
          </a:p>
        </p:txBody>
      </p:sp>
      <p:sp>
        <p:nvSpPr>
          <p:cNvPr id="6" name="Foliennummernplatzhalter 5">
            <a:extLst>
              <a:ext uri="{FF2B5EF4-FFF2-40B4-BE49-F238E27FC236}">
                <a16:creationId xmlns:a16="http://schemas.microsoft.com/office/drawing/2014/main" id="{9E6D4DFD-766F-4E45-A00C-2B5E8CE9A908}"/>
              </a:ext>
            </a:extLst>
          </p:cNvPr>
          <p:cNvSpPr>
            <a:spLocks noGrp="1"/>
          </p:cNvSpPr>
          <p:nvPr>
            <p:ph type="sldNum" sz="quarter" idx="12"/>
          </p:nvPr>
        </p:nvSpPr>
        <p:spPr>
          <a:xfrm>
            <a:off x="8641080" y="6356350"/>
            <a:ext cx="2743200" cy="365125"/>
          </a:xfrm>
        </p:spPr>
        <p:txBody>
          <a:bodyPr rtlCol="0"/>
          <a:lstStyle>
            <a:lvl1pPr>
              <a:defRPr>
                <a:solidFill>
                  <a:schemeClr val="tx1"/>
                </a:solidFill>
              </a:defRPr>
            </a:lvl1pPr>
          </a:lstStyle>
          <a:p>
            <a:pPr rtl="0"/>
            <a:fld id="{2C18C1E5-FB55-42F5-BD6D-9CC153FCDBE6}" type="slidenum">
              <a:rPr lang="de-DE" noProof="0" smtClean="0"/>
              <a:pPr rtl="0"/>
              <a:t>‹Nr.›</a:t>
            </a:fld>
            <a:endParaRPr lang="de-DE" noProof="0"/>
          </a:p>
        </p:txBody>
      </p:sp>
      <p:sp>
        <p:nvSpPr>
          <p:cNvPr id="7" name="Rechteck 6" descr="Tag=AccentColor&#10;Flavor=Light&#10;Target=FillAndLine">
            <a:extLst>
              <a:ext uri="{FF2B5EF4-FFF2-40B4-BE49-F238E27FC236}">
                <a16:creationId xmlns:a16="http://schemas.microsoft.com/office/drawing/2014/main" id="{9B1377BC-1A5F-4113-953E-30CA51FC6F91}"/>
              </a:ext>
            </a:extLst>
          </p:cNvPr>
          <p:cNvSpPr/>
          <p:nvPr userDrawn="1"/>
        </p:nvSpPr>
        <p:spPr>
          <a:xfrm>
            <a:off x="4654296" y="2395728"/>
            <a:ext cx="4243589" cy="27432"/>
          </a:xfrm>
          <a:custGeom>
            <a:avLst/>
            <a:gdLst>
              <a:gd name="connsiteX0" fmla="*/ 0 w 4243589"/>
              <a:gd name="connsiteY0" fmla="*/ 0 h 27432"/>
              <a:gd name="connsiteX1" fmla="*/ 563791 w 4243589"/>
              <a:gd name="connsiteY1" fmla="*/ 0 h 27432"/>
              <a:gd name="connsiteX2" fmla="*/ 1042710 w 4243589"/>
              <a:gd name="connsiteY2" fmla="*/ 0 h 27432"/>
              <a:gd name="connsiteX3" fmla="*/ 1564066 w 4243589"/>
              <a:gd name="connsiteY3" fmla="*/ 0 h 27432"/>
              <a:gd name="connsiteX4" fmla="*/ 2212729 w 4243589"/>
              <a:gd name="connsiteY4" fmla="*/ 0 h 27432"/>
              <a:gd name="connsiteX5" fmla="*/ 2776520 w 4243589"/>
              <a:gd name="connsiteY5" fmla="*/ 0 h 27432"/>
              <a:gd name="connsiteX6" fmla="*/ 3297875 w 4243589"/>
              <a:gd name="connsiteY6" fmla="*/ 0 h 27432"/>
              <a:gd name="connsiteX7" fmla="*/ 4243589 w 4243589"/>
              <a:gd name="connsiteY7" fmla="*/ 0 h 27432"/>
              <a:gd name="connsiteX8" fmla="*/ 4243589 w 4243589"/>
              <a:gd name="connsiteY8" fmla="*/ 27432 h 27432"/>
              <a:gd name="connsiteX9" fmla="*/ 3637362 w 4243589"/>
              <a:gd name="connsiteY9" fmla="*/ 27432 h 27432"/>
              <a:gd name="connsiteX10" fmla="*/ 3116007 w 4243589"/>
              <a:gd name="connsiteY10" fmla="*/ 27432 h 27432"/>
              <a:gd name="connsiteX11" fmla="*/ 2424908 w 4243589"/>
              <a:gd name="connsiteY11" fmla="*/ 27432 h 27432"/>
              <a:gd name="connsiteX12" fmla="*/ 1861117 w 4243589"/>
              <a:gd name="connsiteY12" fmla="*/ 27432 h 27432"/>
              <a:gd name="connsiteX13" fmla="*/ 1382198 w 4243589"/>
              <a:gd name="connsiteY13" fmla="*/ 27432 h 27432"/>
              <a:gd name="connsiteX14" fmla="*/ 733535 w 4243589"/>
              <a:gd name="connsiteY14" fmla="*/ 27432 h 27432"/>
              <a:gd name="connsiteX15" fmla="*/ 0 w 4243589"/>
              <a:gd name="connsiteY15" fmla="*/ 27432 h 27432"/>
              <a:gd name="connsiteX16" fmla="*/ 0 w 4243589"/>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accent1"/>
          </a:solidFill>
          <a:ln w="38100" cap="rnd">
            <a:solidFill>
              <a:schemeClr val="accent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de-DE" noProof="0"/>
          </a:p>
        </p:txBody>
      </p:sp>
    </p:spTree>
    <p:extLst>
      <p:ext uri="{BB962C8B-B14F-4D97-AF65-F5344CB8AC3E}">
        <p14:creationId xmlns:p14="http://schemas.microsoft.com/office/powerpoint/2010/main" val="40138034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Zitat">
    <p:spTree>
      <p:nvGrpSpPr>
        <p:cNvPr id="1" name=""/>
        <p:cNvGrpSpPr/>
        <p:nvPr/>
      </p:nvGrpSpPr>
      <p:grpSpPr>
        <a:xfrm>
          <a:off x="0" y="0"/>
          <a:ext cx="0" cy="0"/>
          <a:chOff x="0" y="0"/>
          <a:chExt cx="0" cy="0"/>
        </a:xfrm>
      </p:grpSpPr>
      <p:sp>
        <p:nvSpPr>
          <p:cNvPr id="7" name="Freihandform: Form 6" descr="Tag=AccentColor&#10;Flavor=Light&#10;Target=Fill">
            <a:extLst>
              <a:ext uri="{FF2B5EF4-FFF2-40B4-BE49-F238E27FC236}">
                <a16:creationId xmlns:a16="http://schemas.microsoft.com/office/drawing/2014/main" id="{76F9E1DA-21B7-46CB-A98B-FA0C2179E1DE}"/>
              </a:ext>
            </a:extLst>
          </p:cNvPr>
          <p:cNvSpPr/>
          <p:nvPr userDrawn="1"/>
        </p:nvSpPr>
        <p:spPr>
          <a:xfrm>
            <a:off x="0" y="1"/>
            <a:ext cx="12192000" cy="6054983"/>
          </a:xfrm>
          <a:custGeom>
            <a:avLst/>
            <a:gdLst>
              <a:gd name="connsiteX0" fmla="*/ 6788003 w 12188952"/>
              <a:gd name="connsiteY0" fmla="*/ 5986774 h 6054983"/>
              <a:gd name="connsiteX1" fmla="*/ 6787005 w 12188952"/>
              <a:gd name="connsiteY1" fmla="*/ 5986852 h 6054983"/>
              <a:gd name="connsiteX2" fmla="*/ 6786779 w 12188952"/>
              <a:gd name="connsiteY2" fmla="*/ 5987386 h 6054983"/>
              <a:gd name="connsiteX3" fmla="*/ 0 w 12188952"/>
              <a:gd name="connsiteY3" fmla="*/ 0 h 6054983"/>
              <a:gd name="connsiteX4" fmla="*/ 12188952 w 12188952"/>
              <a:gd name="connsiteY4" fmla="*/ 0 h 6054983"/>
              <a:gd name="connsiteX5" fmla="*/ 12188952 w 12188952"/>
              <a:gd name="connsiteY5" fmla="*/ 5092539 h 6054983"/>
              <a:gd name="connsiteX6" fmla="*/ 12058081 w 12188952"/>
              <a:gd name="connsiteY6" fmla="*/ 5131579 h 6054983"/>
              <a:gd name="connsiteX7" fmla="*/ 11673881 w 12188952"/>
              <a:gd name="connsiteY7" fmla="*/ 5235154 h 6054983"/>
              <a:gd name="connsiteX8" fmla="*/ 10422749 w 12188952"/>
              <a:gd name="connsiteY8" fmla="*/ 5518693 h 6054983"/>
              <a:gd name="connsiteX9" fmla="*/ 9421666 w 12188952"/>
              <a:gd name="connsiteY9" fmla="*/ 5693855 h 6054983"/>
              <a:gd name="connsiteX10" fmla="*/ 8456304 w 12188952"/>
              <a:gd name="connsiteY10" fmla="*/ 5827556 h 6054983"/>
              <a:gd name="connsiteX11" fmla="*/ 7714041 w 12188952"/>
              <a:gd name="connsiteY11" fmla="*/ 5907503 h 6054983"/>
              <a:gd name="connsiteX12" fmla="*/ 6949978 w 12188952"/>
              <a:gd name="connsiteY12" fmla="*/ 5973283 h 6054983"/>
              <a:gd name="connsiteX13" fmla="*/ 6934569 w 12188952"/>
              <a:gd name="connsiteY13" fmla="*/ 5975354 h 6054983"/>
              <a:gd name="connsiteX14" fmla="*/ 6788750 w 12188952"/>
              <a:gd name="connsiteY14" fmla="*/ 5986715 h 6054983"/>
              <a:gd name="connsiteX15" fmla="*/ 6798241 w 12188952"/>
              <a:gd name="connsiteY15" fmla="*/ 5988535 h 6054983"/>
              <a:gd name="connsiteX16" fmla="*/ 6833723 w 12188952"/>
              <a:gd name="connsiteY16" fmla="*/ 5986828 h 6054983"/>
              <a:gd name="connsiteX17" fmla="*/ 6882282 w 12188952"/>
              <a:gd name="connsiteY17" fmla="*/ 5983850 h 6054983"/>
              <a:gd name="connsiteX18" fmla="*/ 7576876 w 12188952"/>
              <a:gd name="connsiteY18" fmla="*/ 5951323 h 6054983"/>
              <a:gd name="connsiteX19" fmla="*/ 8621689 w 12188952"/>
              <a:gd name="connsiteY19" fmla="*/ 5864426 h 6054983"/>
              <a:gd name="connsiteX20" fmla="*/ 9477600 w 12188952"/>
              <a:gd name="connsiteY20" fmla="*/ 5760520 h 6054983"/>
              <a:gd name="connsiteX21" fmla="*/ 10626651 w 12188952"/>
              <a:gd name="connsiteY21" fmla="*/ 5566363 h 6054983"/>
              <a:gd name="connsiteX22" fmla="*/ 11995498 w 12188952"/>
              <a:gd name="connsiteY22" fmla="*/ 5240369 h 6054983"/>
              <a:gd name="connsiteX23" fmla="*/ 12188952 w 12188952"/>
              <a:gd name="connsiteY23" fmla="*/ 5183370 h 6054983"/>
              <a:gd name="connsiteX24" fmla="*/ 12188952 w 12188952"/>
              <a:gd name="connsiteY24" fmla="*/ 5238107 h 6054983"/>
              <a:gd name="connsiteX25" fmla="*/ 11826300 w 12188952"/>
              <a:gd name="connsiteY25" fmla="*/ 5343406 h 6054983"/>
              <a:gd name="connsiteX26" fmla="*/ 10936448 w 12188952"/>
              <a:gd name="connsiteY26" fmla="*/ 5557921 h 6054983"/>
              <a:gd name="connsiteX27" fmla="*/ 9983034 w 12188952"/>
              <a:gd name="connsiteY27" fmla="*/ 5737926 h 6054983"/>
              <a:gd name="connsiteX28" fmla="*/ 9184585 w 12188952"/>
              <a:gd name="connsiteY28" fmla="*/ 5853873 h 6054983"/>
              <a:gd name="connsiteX29" fmla="*/ 8576053 w 12188952"/>
              <a:gd name="connsiteY29" fmla="*/ 5923392 h 6054983"/>
              <a:gd name="connsiteX30" fmla="*/ 7862392 w 12188952"/>
              <a:gd name="connsiteY30" fmla="*/ 5984843 h 6054983"/>
              <a:gd name="connsiteX31" fmla="*/ 6933768 w 12188952"/>
              <a:gd name="connsiteY31" fmla="*/ 6036237 h 6054983"/>
              <a:gd name="connsiteX32" fmla="*/ 6476130 w 12188952"/>
              <a:gd name="connsiteY32" fmla="*/ 6050140 h 6054983"/>
              <a:gd name="connsiteX33" fmla="*/ 6360703 w 12188952"/>
              <a:gd name="connsiteY33" fmla="*/ 6054983 h 6054983"/>
              <a:gd name="connsiteX34" fmla="*/ 6055614 w 12188952"/>
              <a:gd name="connsiteY34" fmla="*/ 6054983 h 6054983"/>
              <a:gd name="connsiteX35" fmla="*/ 5976289 w 12188952"/>
              <a:gd name="connsiteY35" fmla="*/ 6050389 h 6054983"/>
              <a:gd name="connsiteX36" fmla="*/ 5263770 w 12188952"/>
              <a:gd name="connsiteY36" fmla="*/ 6014140 h 6054983"/>
              <a:gd name="connsiteX37" fmla="*/ 4345190 w 12188952"/>
              <a:gd name="connsiteY37" fmla="*/ 5952070 h 6054983"/>
              <a:gd name="connsiteX38" fmla="*/ 3372201 w 12188952"/>
              <a:gd name="connsiteY38" fmla="*/ 5853501 h 6054983"/>
              <a:gd name="connsiteX39" fmla="*/ 2361582 w 12188952"/>
              <a:gd name="connsiteY39" fmla="*/ 5734574 h 6054983"/>
              <a:gd name="connsiteX40" fmla="*/ 1232869 w 12188952"/>
              <a:gd name="connsiteY40" fmla="*/ 5561398 h 6054983"/>
              <a:gd name="connsiteX41" fmla="*/ 68483 w 12188952"/>
              <a:gd name="connsiteY41" fmla="*/ 5321691 h 6054983"/>
              <a:gd name="connsiteX42" fmla="*/ 0 w 12188952"/>
              <a:gd name="connsiteY42" fmla="*/ 5304336 h 6054983"/>
              <a:gd name="connsiteX43" fmla="*/ 0 w 12188952"/>
              <a:gd name="connsiteY43" fmla="*/ 5247847 h 6054983"/>
              <a:gd name="connsiteX44" fmla="*/ 72423 w 12188952"/>
              <a:gd name="connsiteY44" fmla="*/ 5266624 h 6054983"/>
              <a:gd name="connsiteX45" fmla="*/ 600566 w 12188952"/>
              <a:gd name="connsiteY45" fmla="*/ 5384994 h 6054983"/>
              <a:gd name="connsiteX46" fmla="*/ 1769069 w 12188952"/>
              <a:gd name="connsiteY46" fmla="*/ 5595162 h 6054983"/>
              <a:gd name="connsiteX47" fmla="*/ 2612900 w 12188952"/>
              <a:gd name="connsiteY47" fmla="*/ 5712104 h 6054983"/>
              <a:gd name="connsiteX48" fmla="*/ 2580488 w 12188952"/>
              <a:gd name="connsiteY48" fmla="*/ 5702173 h 6054983"/>
              <a:gd name="connsiteX49" fmla="*/ 1112357 w 12188952"/>
              <a:gd name="connsiteY49" fmla="*/ 5369476 h 6054983"/>
              <a:gd name="connsiteX50" fmla="*/ 420307 w 12188952"/>
              <a:gd name="connsiteY50" fmla="*/ 5170043 h 6054983"/>
              <a:gd name="connsiteX51" fmla="*/ 0 w 12188952"/>
              <a:gd name="connsiteY51" fmla="*/ 5031126 h 60549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12188952" h="6054983">
                <a:moveTo>
                  <a:pt x="6788003" y="5986774"/>
                </a:moveTo>
                <a:lnTo>
                  <a:pt x="6787005" y="5986852"/>
                </a:lnTo>
                <a:lnTo>
                  <a:pt x="6786779" y="5987386"/>
                </a:lnTo>
                <a:close/>
                <a:moveTo>
                  <a:pt x="0" y="0"/>
                </a:moveTo>
                <a:lnTo>
                  <a:pt x="12188952" y="0"/>
                </a:lnTo>
                <a:lnTo>
                  <a:pt x="12188952" y="5092539"/>
                </a:lnTo>
                <a:lnTo>
                  <a:pt x="12058081" y="5131579"/>
                </a:lnTo>
                <a:cubicBezTo>
                  <a:pt x="11930517" y="5167793"/>
                  <a:pt x="11802439" y="5202322"/>
                  <a:pt x="11673881" y="5235154"/>
                </a:cubicBezTo>
                <a:cubicBezTo>
                  <a:pt x="11259973" y="5342661"/>
                  <a:pt x="10842632" y="5436263"/>
                  <a:pt x="10422749" y="5518693"/>
                </a:cubicBezTo>
                <a:cubicBezTo>
                  <a:pt x="10090287" y="5583904"/>
                  <a:pt x="9756593" y="5642301"/>
                  <a:pt x="9421666" y="5693855"/>
                </a:cubicBezTo>
                <a:cubicBezTo>
                  <a:pt x="9100721" y="5743512"/>
                  <a:pt x="8778938" y="5788079"/>
                  <a:pt x="8456304" y="5827556"/>
                </a:cubicBezTo>
                <a:cubicBezTo>
                  <a:pt x="8209307" y="5857722"/>
                  <a:pt x="7961801" y="5883295"/>
                  <a:pt x="7714041" y="5907503"/>
                </a:cubicBezTo>
                <a:lnTo>
                  <a:pt x="6949978" y="5973283"/>
                </a:lnTo>
                <a:lnTo>
                  <a:pt x="6934569" y="5975354"/>
                </a:lnTo>
                <a:lnTo>
                  <a:pt x="6788750" y="5986715"/>
                </a:lnTo>
                <a:lnTo>
                  <a:pt x="6798241" y="5988535"/>
                </a:lnTo>
                <a:cubicBezTo>
                  <a:pt x="6809920" y="5989001"/>
                  <a:pt x="6822028" y="5986828"/>
                  <a:pt x="6833723" y="5986828"/>
                </a:cubicBezTo>
                <a:cubicBezTo>
                  <a:pt x="6849867" y="5986828"/>
                  <a:pt x="6866012" y="5984221"/>
                  <a:pt x="6882282" y="5983850"/>
                </a:cubicBezTo>
                <a:cubicBezTo>
                  <a:pt x="7114026" y="5978388"/>
                  <a:pt x="7345514" y="5966221"/>
                  <a:pt x="7576876" y="5951323"/>
                </a:cubicBezTo>
                <a:cubicBezTo>
                  <a:pt x="7925570" y="5928855"/>
                  <a:pt x="8274011" y="5900676"/>
                  <a:pt x="8621689" y="5864426"/>
                </a:cubicBezTo>
                <a:cubicBezTo>
                  <a:pt x="8907712" y="5835128"/>
                  <a:pt x="9193011" y="5800493"/>
                  <a:pt x="9477600" y="5760520"/>
                </a:cubicBezTo>
                <a:cubicBezTo>
                  <a:pt x="9862435" y="5706146"/>
                  <a:pt x="10245452" y="5641432"/>
                  <a:pt x="10626651" y="5566363"/>
                </a:cubicBezTo>
                <a:cubicBezTo>
                  <a:pt x="11087341" y="5475243"/>
                  <a:pt x="11544088" y="5367737"/>
                  <a:pt x="11995498" y="5240369"/>
                </a:cubicBezTo>
                <a:lnTo>
                  <a:pt x="12188952" y="5183370"/>
                </a:lnTo>
                <a:lnTo>
                  <a:pt x="12188952" y="5238107"/>
                </a:lnTo>
                <a:lnTo>
                  <a:pt x="11826300" y="5343406"/>
                </a:lnTo>
                <a:cubicBezTo>
                  <a:pt x="11531885" y="5423103"/>
                  <a:pt x="11235310" y="5493989"/>
                  <a:pt x="10936448" y="5557921"/>
                </a:cubicBezTo>
                <a:cubicBezTo>
                  <a:pt x="10620168" y="5625703"/>
                  <a:pt x="10302365" y="5685700"/>
                  <a:pt x="9983034" y="5737926"/>
                </a:cubicBezTo>
                <a:cubicBezTo>
                  <a:pt x="9717606" y="5781375"/>
                  <a:pt x="9451451" y="5820020"/>
                  <a:pt x="9184585" y="5853873"/>
                </a:cubicBezTo>
                <a:cubicBezTo>
                  <a:pt x="8981951" y="5879447"/>
                  <a:pt x="8779319" y="5903530"/>
                  <a:pt x="8576053" y="5923392"/>
                </a:cubicBezTo>
                <a:cubicBezTo>
                  <a:pt x="8338462" y="5946112"/>
                  <a:pt x="8100618" y="5967587"/>
                  <a:pt x="7862392" y="5984843"/>
                </a:cubicBezTo>
                <a:cubicBezTo>
                  <a:pt x="7553105" y="6007187"/>
                  <a:pt x="7243690" y="6025065"/>
                  <a:pt x="6933768" y="6036237"/>
                </a:cubicBezTo>
                <a:cubicBezTo>
                  <a:pt x="6781221" y="6041700"/>
                  <a:pt x="6628676" y="6045548"/>
                  <a:pt x="6476130" y="6050140"/>
                </a:cubicBezTo>
                <a:cubicBezTo>
                  <a:pt x="6437585" y="6048056"/>
                  <a:pt x="6398929" y="6049681"/>
                  <a:pt x="6360703" y="6054983"/>
                </a:cubicBezTo>
                <a:lnTo>
                  <a:pt x="6055614" y="6054983"/>
                </a:lnTo>
                <a:lnTo>
                  <a:pt x="5976289" y="6050389"/>
                </a:lnTo>
                <a:cubicBezTo>
                  <a:pt x="5738826" y="6037976"/>
                  <a:pt x="5501363" y="6024197"/>
                  <a:pt x="5263770" y="6014140"/>
                </a:cubicBezTo>
                <a:cubicBezTo>
                  <a:pt x="4957027" y="6001724"/>
                  <a:pt x="4650663" y="5981244"/>
                  <a:pt x="4345190" y="5952070"/>
                </a:cubicBezTo>
                <a:cubicBezTo>
                  <a:pt x="4020648" y="5921158"/>
                  <a:pt x="3696870" y="5886523"/>
                  <a:pt x="3372201" y="5853501"/>
                </a:cubicBezTo>
                <a:cubicBezTo>
                  <a:pt x="3034653" y="5819239"/>
                  <a:pt x="2697781" y="5779600"/>
                  <a:pt x="2361582" y="5734574"/>
                </a:cubicBezTo>
                <a:cubicBezTo>
                  <a:pt x="1984196" y="5684421"/>
                  <a:pt x="1607962" y="5626695"/>
                  <a:pt x="1232869" y="5561398"/>
                </a:cubicBezTo>
                <a:cubicBezTo>
                  <a:pt x="841970" y="5492685"/>
                  <a:pt x="453644" y="5414197"/>
                  <a:pt x="68483" y="5321691"/>
                </a:cubicBezTo>
                <a:lnTo>
                  <a:pt x="0" y="5304336"/>
                </a:lnTo>
                <a:lnTo>
                  <a:pt x="0" y="5247847"/>
                </a:lnTo>
                <a:lnTo>
                  <a:pt x="72423" y="5266624"/>
                </a:lnTo>
                <a:cubicBezTo>
                  <a:pt x="247899" y="5308802"/>
                  <a:pt x="424058" y="5348062"/>
                  <a:pt x="600566" y="5384994"/>
                </a:cubicBezTo>
                <a:cubicBezTo>
                  <a:pt x="988032" y="5465808"/>
                  <a:pt x="1377788" y="5534706"/>
                  <a:pt x="1769069" y="5595162"/>
                </a:cubicBezTo>
                <a:cubicBezTo>
                  <a:pt x="2051913" y="5638738"/>
                  <a:pt x="2335141" y="5678835"/>
                  <a:pt x="2612900" y="5712104"/>
                </a:cubicBezTo>
                <a:cubicBezTo>
                  <a:pt x="2604892" y="5714711"/>
                  <a:pt x="2593962" y="5704655"/>
                  <a:pt x="2580488" y="5702173"/>
                </a:cubicBezTo>
                <a:cubicBezTo>
                  <a:pt x="2086656" y="5610221"/>
                  <a:pt x="1597284" y="5499328"/>
                  <a:pt x="1112357" y="5369476"/>
                </a:cubicBezTo>
                <a:cubicBezTo>
                  <a:pt x="880233" y="5307405"/>
                  <a:pt x="649550" y="5240927"/>
                  <a:pt x="420307" y="5170043"/>
                </a:cubicBezTo>
                <a:lnTo>
                  <a:pt x="0" y="5031126"/>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de-DE" noProof="0"/>
          </a:p>
        </p:txBody>
      </p:sp>
      <p:sp>
        <p:nvSpPr>
          <p:cNvPr id="2" name="Titel 1">
            <a:extLst>
              <a:ext uri="{FF2B5EF4-FFF2-40B4-BE49-F238E27FC236}">
                <a16:creationId xmlns:a16="http://schemas.microsoft.com/office/drawing/2014/main" id="{465D02BC-5A24-47F7-A4DF-B93FBC0C51B0}"/>
              </a:ext>
            </a:extLst>
          </p:cNvPr>
          <p:cNvSpPr>
            <a:spLocks noGrp="1"/>
          </p:cNvSpPr>
          <p:nvPr>
            <p:ph type="title" hasCustomPrompt="1"/>
          </p:nvPr>
        </p:nvSpPr>
        <p:spPr>
          <a:xfrm>
            <a:off x="1527048" y="932688"/>
            <a:ext cx="9144000" cy="2523744"/>
          </a:xfrm>
        </p:spPr>
        <p:txBody>
          <a:bodyPr rtlCol="0" anchor="b"/>
          <a:lstStyle>
            <a:lvl1pPr algn="ctr">
              <a:defRPr sz="6000">
                <a:solidFill>
                  <a:schemeClr val="bg1"/>
                </a:solidFill>
              </a:defRPr>
            </a:lvl1pPr>
          </a:lstStyle>
          <a:p>
            <a:pPr rtl="0"/>
            <a:r>
              <a:rPr lang="de-DE" noProof="0"/>
              <a:t>Titelmasterformat durch Klicken bearbeiten</a:t>
            </a:r>
          </a:p>
        </p:txBody>
      </p:sp>
      <p:sp>
        <p:nvSpPr>
          <p:cNvPr id="4" name="Datumsplatzhalter 3">
            <a:extLst>
              <a:ext uri="{FF2B5EF4-FFF2-40B4-BE49-F238E27FC236}">
                <a16:creationId xmlns:a16="http://schemas.microsoft.com/office/drawing/2014/main" id="{82A61642-BFBA-48AE-A29C-C2AA7386AE95}"/>
              </a:ext>
            </a:extLst>
          </p:cNvPr>
          <p:cNvSpPr>
            <a:spLocks noGrp="1"/>
          </p:cNvSpPr>
          <p:nvPr>
            <p:ph type="dt" sz="half" idx="10"/>
          </p:nvPr>
        </p:nvSpPr>
        <p:spPr/>
        <p:txBody>
          <a:bodyPr rtlCol="0"/>
          <a:lstStyle>
            <a:lvl1pPr>
              <a:defRPr>
                <a:solidFill>
                  <a:schemeClr val="tx1"/>
                </a:solidFill>
              </a:defRPr>
            </a:lvl1pPr>
          </a:lstStyle>
          <a:p>
            <a:pPr rtl="0"/>
            <a:r>
              <a:rPr lang="de-DE" noProof="0"/>
              <a:t>3.9.20XX</a:t>
            </a:r>
          </a:p>
        </p:txBody>
      </p:sp>
      <p:sp>
        <p:nvSpPr>
          <p:cNvPr id="5" name="Fußzeilenplatzhalter 4">
            <a:extLst>
              <a:ext uri="{FF2B5EF4-FFF2-40B4-BE49-F238E27FC236}">
                <a16:creationId xmlns:a16="http://schemas.microsoft.com/office/drawing/2014/main" id="{2AD2029B-6646-4DBF-A302-76A513FC64DB}"/>
              </a:ext>
            </a:extLst>
          </p:cNvPr>
          <p:cNvSpPr>
            <a:spLocks noGrp="1"/>
          </p:cNvSpPr>
          <p:nvPr>
            <p:ph type="ftr" sz="quarter" idx="11"/>
          </p:nvPr>
        </p:nvSpPr>
        <p:spPr/>
        <p:txBody>
          <a:bodyPr rtlCol="0"/>
          <a:lstStyle>
            <a:lvl1pPr>
              <a:defRPr>
                <a:solidFill>
                  <a:schemeClr val="tx1"/>
                </a:solidFill>
              </a:defRPr>
            </a:lvl1pPr>
          </a:lstStyle>
          <a:p>
            <a:pPr rtl="0"/>
            <a:r>
              <a:rPr lang="de-DE" noProof="0"/>
              <a:t>Präsentationstitel</a:t>
            </a:r>
          </a:p>
        </p:txBody>
      </p:sp>
      <p:sp>
        <p:nvSpPr>
          <p:cNvPr id="6" name="Foliennummernplatzhalter 5">
            <a:extLst>
              <a:ext uri="{FF2B5EF4-FFF2-40B4-BE49-F238E27FC236}">
                <a16:creationId xmlns:a16="http://schemas.microsoft.com/office/drawing/2014/main" id="{9E6D4DFD-766F-4E45-A00C-2B5E8CE9A908}"/>
              </a:ext>
            </a:extLst>
          </p:cNvPr>
          <p:cNvSpPr>
            <a:spLocks noGrp="1"/>
          </p:cNvSpPr>
          <p:nvPr>
            <p:ph type="sldNum" sz="quarter" idx="12"/>
          </p:nvPr>
        </p:nvSpPr>
        <p:spPr/>
        <p:txBody>
          <a:bodyPr rtlCol="0"/>
          <a:lstStyle>
            <a:lvl1pPr>
              <a:defRPr>
                <a:solidFill>
                  <a:schemeClr val="tx1"/>
                </a:solidFill>
              </a:defRPr>
            </a:lvl1pPr>
          </a:lstStyle>
          <a:p>
            <a:pPr rtl="0"/>
            <a:fld id="{2C18C1E5-FB55-42F5-BD6D-9CC153FCDBE6}" type="slidenum">
              <a:rPr lang="de-DE" noProof="0" smtClean="0"/>
              <a:pPr rtl="0"/>
              <a:t>‹Nr.›</a:t>
            </a:fld>
            <a:endParaRPr lang="de-DE" noProof="0"/>
          </a:p>
        </p:txBody>
      </p:sp>
      <p:sp>
        <p:nvSpPr>
          <p:cNvPr id="12" name="Rechteck 11">
            <a:extLst>
              <a:ext uri="{FF2B5EF4-FFF2-40B4-BE49-F238E27FC236}">
                <a16:creationId xmlns:a16="http://schemas.microsoft.com/office/drawing/2014/main" id="{9474AF53-8E5D-4CC4-B341-32DDBD4237D3}"/>
              </a:ext>
            </a:extLst>
          </p:cNvPr>
          <p:cNvSpPr/>
          <p:nvPr userDrawn="1"/>
        </p:nvSpPr>
        <p:spPr>
          <a:xfrm>
            <a:off x="3974206" y="3542284"/>
            <a:ext cx="4243589" cy="27432"/>
          </a:xfrm>
          <a:custGeom>
            <a:avLst/>
            <a:gdLst>
              <a:gd name="connsiteX0" fmla="*/ 0 w 4243589"/>
              <a:gd name="connsiteY0" fmla="*/ 0 h 27432"/>
              <a:gd name="connsiteX1" fmla="*/ 563791 w 4243589"/>
              <a:gd name="connsiteY1" fmla="*/ 0 h 27432"/>
              <a:gd name="connsiteX2" fmla="*/ 1042710 w 4243589"/>
              <a:gd name="connsiteY2" fmla="*/ 0 h 27432"/>
              <a:gd name="connsiteX3" fmla="*/ 1564066 w 4243589"/>
              <a:gd name="connsiteY3" fmla="*/ 0 h 27432"/>
              <a:gd name="connsiteX4" fmla="*/ 2212729 w 4243589"/>
              <a:gd name="connsiteY4" fmla="*/ 0 h 27432"/>
              <a:gd name="connsiteX5" fmla="*/ 2776520 w 4243589"/>
              <a:gd name="connsiteY5" fmla="*/ 0 h 27432"/>
              <a:gd name="connsiteX6" fmla="*/ 3297875 w 4243589"/>
              <a:gd name="connsiteY6" fmla="*/ 0 h 27432"/>
              <a:gd name="connsiteX7" fmla="*/ 4243589 w 4243589"/>
              <a:gd name="connsiteY7" fmla="*/ 0 h 27432"/>
              <a:gd name="connsiteX8" fmla="*/ 4243589 w 4243589"/>
              <a:gd name="connsiteY8" fmla="*/ 27432 h 27432"/>
              <a:gd name="connsiteX9" fmla="*/ 3637362 w 4243589"/>
              <a:gd name="connsiteY9" fmla="*/ 27432 h 27432"/>
              <a:gd name="connsiteX10" fmla="*/ 3116007 w 4243589"/>
              <a:gd name="connsiteY10" fmla="*/ 27432 h 27432"/>
              <a:gd name="connsiteX11" fmla="*/ 2424908 w 4243589"/>
              <a:gd name="connsiteY11" fmla="*/ 27432 h 27432"/>
              <a:gd name="connsiteX12" fmla="*/ 1861117 w 4243589"/>
              <a:gd name="connsiteY12" fmla="*/ 27432 h 27432"/>
              <a:gd name="connsiteX13" fmla="*/ 1382198 w 4243589"/>
              <a:gd name="connsiteY13" fmla="*/ 27432 h 27432"/>
              <a:gd name="connsiteX14" fmla="*/ 733535 w 4243589"/>
              <a:gd name="connsiteY14" fmla="*/ 27432 h 27432"/>
              <a:gd name="connsiteX15" fmla="*/ 0 w 4243589"/>
              <a:gd name="connsiteY15" fmla="*/ 27432 h 27432"/>
              <a:gd name="connsiteX16" fmla="*/ 0 w 4243589"/>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bg1"/>
          </a:solidFill>
          <a:ln w="38100" cap="rnd">
            <a:solidFill>
              <a:schemeClr val="bg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de-DE" noProof="0"/>
          </a:p>
        </p:txBody>
      </p:sp>
      <p:sp>
        <p:nvSpPr>
          <p:cNvPr id="13" name="Textplatzhalter 12">
            <a:extLst>
              <a:ext uri="{FF2B5EF4-FFF2-40B4-BE49-F238E27FC236}">
                <a16:creationId xmlns:a16="http://schemas.microsoft.com/office/drawing/2014/main" id="{D9470D2B-C603-4551-B51F-8216C72B2DD5}"/>
              </a:ext>
            </a:extLst>
          </p:cNvPr>
          <p:cNvSpPr>
            <a:spLocks noGrp="1"/>
          </p:cNvSpPr>
          <p:nvPr>
            <p:ph type="body" sz="quarter" idx="13" hasCustomPrompt="1"/>
          </p:nvPr>
        </p:nvSpPr>
        <p:spPr>
          <a:xfrm>
            <a:off x="1527048" y="3694176"/>
            <a:ext cx="9144000" cy="1627632"/>
          </a:xfrm>
        </p:spPr>
        <p:txBody>
          <a:bodyPr rtlCol="0"/>
          <a:lstStyle>
            <a:lvl1pPr algn="ctr">
              <a:buNone/>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rtl="0"/>
            <a:r>
              <a:rPr lang="de-DE" noProof="0"/>
              <a:t>Untertitel</a:t>
            </a:r>
          </a:p>
        </p:txBody>
      </p:sp>
    </p:spTree>
    <p:extLst>
      <p:ext uri="{BB962C8B-B14F-4D97-AF65-F5344CB8AC3E}">
        <p14:creationId xmlns:p14="http://schemas.microsoft.com/office/powerpoint/2010/main" val="37443675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am">
    <p:spTree>
      <p:nvGrpSpPr>
        <p:cNvPr id="1" name=""/>
        <p:cNvGrpSpPr/>
        <p:nvPr/>
      </p:nvGrpSpPr>
      <p:grpSpPr>
        <a:xfrm>
          <a:off x="0" y="0"/>
          <a:ext cx="0" cy="0"/>
          <a:chOff x="0" y="0"/>
          <a:chExt cx="0" cy="0"/>
        </a:xfrm>
      </p:grpSpPr>
      <p:sp>
        <p:nvSpPr>
          <p:cNvPr id="31" name="Bildplatzhalter 30">
            <a:extLst>
              <a:ext uri="{FF2B5EF4-FFF2-40B4-BE49-F238E27FC236}">
                <a16:creationId xmlns:a16="http://schemas.microsoft.com/office/drawing/2014/main" id="{BCD35F50-8168-4166-90C4-6A55BA443EBF}"/>
              </a:ext>
            </a:extLst>
          </p:cNvPr>
          <p:cNvSpPr>
            <a:spLocks noGrp="1"/>
          </p:cNvSpPr>
          <p:nvPr>
            <p:ph type="pic" sz="quarter" idx="16"/>
          </p:nvPr>
        </p:nvSpPr>
        <p:spPr>
          <a:xfrm>
            <a:off x="7732109" y="3063095"/>
            <a:ext cx="1463039" cy="1479810"/>
          </a:xfrm>
          <a:custGeom>
            <a:avLst/>
            <a:gdLst>
              <a:gd name="connsiteX0" fmla="*/ 866622 w 1463039"/>
              <a:gd name="connsiteY0" fmla="*/ 571 h 1479810"/>
              <a:gd name="connsiteX1" fmla="*/ 964706 w 1463039"/>
              <a:gd name="connsiteY1" fmla="*/ 8669 h 1479810"/>
              <a:gd name="connsiteX2" fmla="*/ 1111825 w 1463039"/>
              <a:gd name="connsiteY2" fmla="*/ 8366 h 1479810"/>
              <a:gd name="connsiteX3" fmla="*/ 1290055 w 1463039"/>
              <a:gd name="connsiteY3" fmla="*/ 8730 h 1479810"/>
              <a:gd name="connsiteX4" fmla="*/ 1417397 w 1463039"/>
              <a:gd name="connsiteY4" fmla="*/ 6608 h 1479810"/>
              <a:gd name="connsiteX5" fmla="*/ 1454473 w 1463039"/>
              <a:gd name="connsiteY5" fmla="*/ 5290 h 1479810"/>
              <a:gd name="connsiteX6" fmla="*/ 1449518 w 1463039"/>
              <a:gd name="connsiteY6" fmla="*/ 94305 h 1479810"/>
              <a:gd name="connsiteX7" fmla="*/ 1454054 w 1463039"/>
              <a:gd name="connsiteY7" fmla="*/ 198723 h 1479810"/>
              <a:gd name="connsiteX8" fmla="*/ 1456615 w 1463039"/>
              <a:gd name="connsiteY8" fmla="*/ 391199 h 1479810"/>
              <a:gd name="connsiteX9" fmla="*/ 1452607 w 1463039"/>
              <a:gd name="connsiteY9" fmla="*/ 565102 h 1479810"/>
              <a:gd name="connsiteX10" fmla="*/ 1461012 w 1463039"/>
              <a:gd name="connsiteY10" fmla="*/ 624834 h 1479810"/>
              <a:gd name="connsiteX11" fmla="*/ 1451383 w 1463039"/>
              <a:gd name="connsiteY11" fmla="*/ 907022 h 1479810"/>
              <a:gd name="connsiteX12" fmla="*/ 1452663 w 1463039"/>
              <a:gd name="connsiteY12" fmla="*/ 1009694 h 1479810"/>
              <a:gd name="connsiteX13" fmla="*/ 1456002 w 1463039"/>
              <a:gd name="connsiteY13" fmla="*/ 1096988 h 1479810"/>
              <a:gd name="connsiteX14" fmla="*/ 1453720 w 1463039"/>
              <a:gd name="connsiteY14" fmla="*/ 1174562 h 1479810"/>
              <a:gd name="connsiteX15" fmla="*/ 1461722 w 1463039"/>
              <a:gd name="connsiteY15" fmla="*/ 1280018 h 1479810"/>
              <a:gd name="connsiteX16" fmla="*/ 1463039 w 1463039"/>
              <a:gd name="connsiteY16" fmla="*/ 1330769 h 1479810"/>
              <a:gd name="connsiteX17" fmla="*/ 1463039 w 1463039"/>
              <a:gd name="connsiteY17" fmla="*/ 1433804 h 1479810"/>
              <a:gd name="connsiteX18" fmla="*/ 1458897 w 1463039"/>
              <a:gd name="connsiteY18" fmla="*/ 1471900 h 1479810"/>
              <a:gd name="connsiteX19" fmla="*/ 1458306 w 1463039"/>
              <a:gd name="connsiteY19" fmla="*/ 1476109 h 1479810"/>
              <a:gd name="connsiteX20" fmla="*/ 1456251 w 1463039"/>
              <a:gd name="connsiteY20" fmla="*/ 1476006 h 1479810"/>
              <a:gd name="connsiteX21" fmla="*/ 1358699 w 1463039"/>
              <a:gd name="connsiteY21" fmla="*/ 1478795 h 1479810"/>
              <a:gd name="connsiteX22" fmla="*/ 1337088 w 1463039"/>
              <a:gd name="connsiteY22" fmla="*/ 1479810 h 1479810"/>
              <a:gd name="connsiteX23" fmla="*/ 1199842 w 1463039"/>
              <a:gd name="connsiteY23" fmla="*/ 1479810 h 1479810"/>
              <a:gd name="connsiteX24" fmla="*/ 1178285 w 1463039"/>
              <a:gd name="connsiteY24" fmla="*/ 1478795 h 1479810"/>
              <a:gd name="connsiteX25" fmla="*/ 859950 w 1463039"/>
              <a:gd name="connsiteY25" fmla="*/ 1471898 h 1479810"/>
              <a:gd name="connsiteX26" fmla="*/ 711774 w 1463039"/>
              <a:gd name="connsiteY26" fmla="*/ 1479810 h 1479810"/>
              <a:gd name="connsiteX27" fmla="*/ 637511 w 1463039"/>
              <a:gd name="connsiteY27" fmla="*/ 1479810 h 1479810"/>
              <a:gd name="connsiteX28" fmla="*/ 500700 w 1463039"/>
              <a:gd name="connsiteY28" fmla="*/ 1474455 h 1479810"/>
              <a:gd name="connsiteX29" fmla="*/ 234328 w 1463039"/>
              <a:gd name="connsiteY29" fmla="*/ 1468257 h 1479810"/>
              <a:gd name="connsiteX30" fmla="*/ 183686 w 1463039"/>
              <a:gd name="connsiteY30" fmla="*/ 1476228 h 1479810"/>
              <a:gd name="connsiteX31" fmla="*/ 157756 w 1463039"/>
              <a:gd name="connsiteY31" fmla="*/ 1479810 h 1479810"/>
              <a:gd name="connsiteX32" fmla="*/ 13214 w 1463039"/>
              <a:gd name="connsiteY32" fmla="*/ 1479810 h 1479810"/>
              <a:gd name="connsiteX33" fmla="*/ 15315 w 1463039"/>
              <a:gd name="connsiteY33" fmla="*/ 1462749 h 1479810"/>
              <a:gd name="connsiteX34" fmla="*/ 11891 w 1463039"/>
              <a:gd name="connsiteY34" fmla="*/ 1410409 h 1479810"/>
              <a:gd name="connsiteX35" fmla="*/ 6411 w 1463039"/>
              <a:gd name="connsiteY35" fmla="*/ 1244508 h 1479810"/>
              <a:gd name="connsiteX36" fmla="*/ 6849 w 1463039"/>
              <a:gd name="connsiteY36" fmla="*/ 1119455 h 1479810"/>
              <a:gd name="connsiteX37" fmla="*/ 6849 w 1463039"/>
              <a:gd name="connsiteY37" fmla="*/ 1060773 h 1479810"/>
              <a:gd name="connsiteX38" fmla="*/ 9698 w 1463039"/>
              <a:gd name="connsiteY38" fmla="*/ 982321 h 1479810"/>
              <a:gd name="connsiteX39" fmla="*/ 4219 w 1463039"/>
              <a:gd name="connsiteY39" fmla="*/ 947592 h 1479810"/>
              <a:gd name="connsiteX40" fmla="*/ 6903 w 1463039"/>
              <a:gd name="connsiteY40" fmla="*/ 858680 h 1479810"/>
              <a:gd name="connsiteX41" fmla="*/ 9808 w 1463039"/>
              <a:gd name="connsiteY41" fmla="*/ 755960 h 1479810"/>
              <a:gd name="connsiteX42" fmla="*/ 10247 w 1463039"/>
              <a:gd name="connsiteY42" fmla="*/ 673166 h 1479810"/>
              <a:gd name="connsiteX43" fmla="*/ 11452 w 1463039"/>
              <a:gd name="connsiteY43" fmla="*/ 516733 h 1479810"/>
              <a:gd name="connsiteX44" fmla="*/ 10465 w 1463039"/>
              <a:gd name="connsiteY44" fmla="*/ 425571 h 1479810"/>
              <a:gd name="connsiteX45" fmla="*/ 10465 w 1463039"/>
              <a:gd name="connsiteY45" fmla="*/ 216366 h 1479810"/>
              <a:gd name="connsiteX46" fmla="*/ 10795 w 1463039"/>
              <a:gd name="connsiteY46" fmla="*/ 104023 h 1479810"/>
              <a:gd name="connsiteX47" fmla="*/ 3534 w 1463039"/>
              <a:gd name="connsiteY47" fmla="*/ 20936 h 1479810"/>
              <a:gd name="connsiteX48" fmla="*/ 3924 w 1463039"/>
              <a:gd name="connsiteY48" fmla="*/ 8444 h 1479810"/>
              <a:gd name="connsiteX49" fmla="*/ 72291 w 1463039"/>
              <a:gd name="connsiteY49" fmla="*/ 7146 h 1479810"/>
              <a:gd name="connsiteX50" fmla="*/ 231770 w 1463039"/>
              <a:gd name="connsiteY50" fmla="*/ 4001 h 1479810"/>
              <a:gd name="connsiteX51" fmla="*/ 364602 w 1463039"/>
              <a:gd name="connsiteY51" fmla="*/ 11882 h 1479810"/>
              <a:gd name="connsiteX52" fmla="*/ 768233 w 1463039"/>
              <a:gd name="connsiteY52" fmla="*/ 2061 h 1479810"/>
              <a:gd name="connsiteX53" fmla="*/ 866622 w 1463039"/>
              <a:gd name="connsiteY53" fmla="*/ 571 h 1479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Lst>
            <a:rect l="l" t="t" r="r" b="b"/>
            <a:pathLst>
              <a:path w="1463039" h="1479810">
                <a:moveTo>
                  <a:pt x="866622" y="571"/>
                </a:moveTo>
                <a:cubicBezTo>
                  <a:pt x="899405" y="1673"/>
                  <a:pt x="932136" y="4374"/>
                  <a:pt x="964706" y="8669"/>
                </a:cubicBezTo>
                <a:cubicBezTo>
                  <a:pt x="1013529" y="15823"/>
                  <a:pt x="1062766" y="11397"/>
                  <a:pt x="1111825" y="8366"/>
                </a:cubicBezTo>
                <a:cubicBezTo>
                  <a:pt x="1171216" y="4668"/>
                  <a:pt x="1230547" y="2667"/>
                  <a:pt x="1290055" y="8730"/>
                </a:cubicBezTo>
                <a:cubicBezTo>
                  <a:pt x="1332384" y="13094"/>
                  <a:pt x="1374949" y="9033"/>
                  <a:pt x="1417397" y="6608"/>
                </a:cubicBezTo>
                <a:lnTo>
                  <a:pt x="1454473" y="5290"/>
                </a:lnTo>
                <a:lnTo>
                  <a:pt x="1449518" y="94305"/>
                </a:lnTo>
                <a:cubicBezTo>
                  <a:pt x="1449059" y="129134"/>
                  <a:pt x="1450325" y="163951"/>
                  <a:pt x="1454054" y="198723"/>
                </a:cubicBezTo>
                <a:cubicBezTo>
                  <a:pt x="1459999" y="262767"/>
                  <a:pt x="1460856" y="327062"/>
                  <a:pt x="1456615" y="391199"/>
                </a:cubicBezTo>
                <a:cubicBezTo>
                  <a:pt x="1453665" y="449151"/>
                  <a:pt x="1446428" y="507012"/>
                  <a:pt x="1452607" y="565102"/>
                </a:cubicBezTo>
                <a:cubicBezTo>
                  <a:pt x="1454722" y="585089"/>
                  <a:pt x="1459843" y="604710"/>
                  <a:pt x="1461012" y="624834"/>
                </a:cubicBezTo>
                <a:cubicBezTo>
                  <a:pt x="1466578" y="719110"/>
                  <a:pt x="1458229" y="813066"/>
                  <a:pt x="1451383" y="907022"/>
                </a:cubicBezTo>
                <a:cubicBezTo>
                  <a:pt x="1448878" y="941246"/>
                  <a:pt x="1445816" y="975470"/>
                  <a:pt x="1452663" y="1009694"/>
                </a:cubicBezTo>
                <a:cubicBezTo>
                  <a:pt x="1458090" y="1038574"/>
                  <a:pt x="1459209" y="1067889"/>
                  <a:pt x="1456002" y="1096988"/>
                </a:cubicBezTo>
                <a:cubicBezTo>
                  <a:pt x="1452796" y="1122760"/>
                  <a:pt x="1452034" y="1148693"/>
                  <a:pt x="1453720" y="1174562"/>
                </a:cubicBezTo>
                <a:cubicBezTo>
                  <a:pt x="1457199" y="1209699"/>
                  <a:pt x="1459899" y="1244847"/>
                  <a:pt x="1461722" y="1280018"/>
                </a:cubicBezTo>
                <a:lnTo>
                  <a:pt x="1463039" y="1330769"/>
                </a:lnTo>
                <a:lnTo>
                  <a:pt x="1463039" y="1433804"/>
                </a:lnTo>
                <a:lnTo>
                  <a:pt x="1458897" y="1471900"/>
                </a:lnTo>
                <a:lnTo>
                  <a:pt x="1458306" y="1476109"/>
                </a:lnTo>
                <a:lnTo>
                  <a:pt x="1456251" y="1476006"/>
                </a:lnTo>
                <a:cubicBezTo>
                  <a:pt x="1423775" y="1477710"/>
                  <a:pt x="1391236" y="1478252"/>
                  <a:pt x="1358699" y="1478795"/>
                </a:cubicBezTo>
                <a:lnTo>
                  <a:pt x="1337088" y="1479810"/>
                </a:lnTo>
                <a:lnTo>
                  <a:pt x="1199842" y="1479810"/>
                </a:lnTo>
                <a:lnTo>
                  <a:pt x="1178285" y="1478795"/>
                </a:lnTo>
                <a:cubicBezTo>
                  <a:pt x="1072671" y="1461942"/>
                  <a:pt x="965946" y="1459625"/>
                  <a:pt x="859950" y="1471898"/>
                </a:cubicBezTo>
                <a:lnTo>
                  <a:pt x="711774" y="1479810"/>
                </a:lnTo>
                <a:lnTo>
                  <a:pt x="637511" y="1479810"/>
                </a:lnTo>
                <a:lnTo>
                  <a:pt x="500700" y="1474455"/>
                </a:lnTo>
                <a:cubicBezTo>
                  <a:pt x="412071" y="1467172"/>
                  <a:pt x="323261" y="1461748"/>
                  <a:pt x="234328" y="1468257"/>
                </a:cubicBezTo>
                <a:cubicBezTo>
                  <a:pt x="217301" y="1469536"/>
                  <a:pt x="200486" y="1472964"/>
                  <a:pt x="183686" y="1476228"/>
                </a:cubicBezTo>
                <a:lnTo>
                  <a:pt x="157756" y="1479810"/>
                </a:lnTo>
                <a:lnTo>
                  <a:pt x="13214" y="1479810"/>
                </a:lnTo>
                <a:lnTo>
                  <a:pt x="15315" y="1462749"/>
                </a:lnTo>
                <a:cubicBezTo>
                  <a:pt x="16576" y="1445267"/>
                  <a:pt x="16192" y="1427772"/>
                  <a:pt x="11891" y="1410409"/>
                </a:cubicBezTo>
                <a:cubicBezTo>
                  <a:pt x="-1809" y="1355230"/>
                  <a:pt x="931" y="1300104"/>
                  <a:pt x="6411" y="1244508"/>
                </a:cubicBezTo>
                <a:cubicBezTo>
                  <a:pt x="10521" y="1203137"/>
                  <a:pt x="15069" y="1161296"/>
                  <a:pt x="6849" y="1119455"/>
                </a:cubicBezTo>
                <a:cubicBezTo>
                  <a:pt x="3315" y="1100041"/>
                  <a:pt x="3315" y="1080187"/>
                  <a:pt x="6849" y="1060773"/>
                </a:cubicBezTo>
                <a:cubicBezTo>
                  <a:pt x="11123" y="1034622"/>
                  <a:pt x="15178" y="1008733"/>
                  <a:pt x="9698" y="982321"/>
                </a:cubicBezTo>
                <a:cubicBezTo>
                  <a:pt x="7288" y="970815"/>
                  <a:pt x="5480" y="959204"/>
                  <a:pt x="4219" y="947592"/>
                </a:cubicBezTo>
                <a:cubicBezTo>
                  <a:pt x="1709" y="917948"/>
                  <a:pt x="2608" y="888136"/>
                  <a:pt x="6903" y="858680"/>
                </a:cubicBezTo>
                <a:cubicBezTo>
                  <a:pt x="11014" y="824475"/>
                  <a:pt x="4328" y="790061"/>
                  <a:pt x="9808" y="755960"/>
                </a:cubicBezTo>
                <a:cubicBezTo>
                  <a:pt x="13699" y="728497"/>
                  <a:pt x="13847" y="700667"/>
                  <a:pt x="10247" y="673166"/>
                </a:cubicBezTo>
                <a:cubicBezTo>
                  <a:pt x="3769" y="621179"/>
                  <a:pt x="4174" y="568621"/>
                  <a:pt x="11452" y="516733"/>
                </a:cubicBezTo>
                <a:cubicBezTo>
                  <a:pt x="15946" y="486450"/>
                  <a:pt x="18521" y="455279"/>
                  <a:pt x="10465" y="425571"/>
                </a:cubicBezTo>
                <a:cubicBezTo>
                  <a:pt x="-8495" y="355749"/>
                  <a:pt x="2575" y="285822"/>
                  <a:pt x="10465" y="216366"/>
                </a:cubicBezTo>
                <a:cubicBezTo>
                  <a:pt x="15261" y="179065"/>
                  <a:pt x="15370" y="141350"/>
                  <a:pt x="10795" y="104023"/>
                </a:cubicBezTo>
                <a:cubicBezTo>
                  <a:pt x="6734" y="76457"/>
                  <a:pt x="4312" y="48717"/>
                  <a:pt x="3534" y="20936"/>
                </a:cubicBezTo>
                <a:lnTo>
                  <a:pt x="3924" y="8444"/>
                </a:lnTo>
                <a:lnTo>
                  <a:pt x="72291" y="7146"/>
                </a:lnTo>
                <a:cubicBezTo>
                  <a:pt x="125549" y="5562"/>
                  <a:pt x="178727" y="3395"/>
                  <a:pt x="231770" y="4001"/>
                </a:cubicBezTo>
                <a:cubicBezTo>
                  <a:pt x="276048" y="4486"/>
                  <a:pt x="320207" y="13579"/>
                  <a:pt x="364602" y="11882"/>
                </a:cubicBezTo>
                <a:cubicBezTo>
                  <a:pt x="499146" y="6911"/>
                  <a:pt x="633749" y="8548"/>
                  <a:pt x="768233" y="2061"/>
                </a:cubicBezTo>
                <a:cubicBezTo>
                  <a:pt x="801007" y="-37"/>
                  <a:pt x="833840" y="-532"/>
                  <a:pt x="866622" y="571"/>
                </a:cubicBezTo>
                <a:close/>
              </a:path>
            </a:pathLst>
          </a:custGeom>
        </p:spPr>
        <p:txBody>
          <a:bodyPr wrap="square" rtlCol="0" anchor="ctr">
            <a:noAutofit/>
          </a:bodyPr>
          <a:lstStyle>
            <a:lvl1pPr algn="ctr">
              <a:buNone/>
              <a:defRPr sz="2000"/>
            </a:lvl1pPr>
          </a:lstStyle>
          <a:p>
            <a:pPr rtl="0"/>
            <a:r>
              <a:rPr lang="de-DE" noProof="0"/>
              <a:t>Bild durch Klicken auf Symbol hinzufügen</a:t>
            </a:r>
          </a:p>
        </p:txBody>
      </p:sp>
      <p:sp>
        <p:nvSpPr>
          <p:cNvPr id="30" name="Bildplatzhalter 29">
            <a:extLst>
              <a:ext uri="{FF2B5EF4-FFF2-40B4-BE49-F238E27FC236}">
                <a16:creationId xmlns:a16="http://schemas.microsoft.com/office/drawing/2014/main" id="{163C3609-48D8-42DB-AD9E-61699A6F1318}"/>
              </a:ext>
            </a:extLst>
          </p:cNvPr>
          <p:cNvSpPr>
            <a:spLocks noGrp="1"/>
          </p:cNvSpPr>
          <p:nvPr>
            <p:ph type="pic" sz="quarter" idx="17"/>
          </p:nvPr>
        </p:nvSpPr>
        <p:spPr>
          <a:xfrm>
            <a:off x="10101259" y="3064916"/>
            <a:ext cx="1442437" cy="1477990"/>
          </a:xfrm>
          <a:custGeom>
            <a:avLst/>
            <a:gdLst>
              <a:gd name="connsiteX0" fmla="*/ 866623 w 1442437"/>
              <a:gd name="connsiteY0" fmla="*/ 571 h 1477990"/>
              <a:gd name="connsiteX1" fmla="*/ 964707 w 1442437"/>
              <a:gd name="connsiteY1" fmla="*/ 8669 h 1477990"/>
              <a:gd name="connsiteX2" fmla="*/ 1111826 w 1442437"/>
              <a:gd name="connsiteY2" fmla="*/ 8366 h 1477990"/>
              <a:gd name="connsiteX3" fmla="*/ 1290056 w 1442437"/>
              <a:gd name="connsiteY3" fmla="*/ 8730 h 1477990"/>
              <a:gd name="connsiteX4" fmla="*/ 1417398 w 1442437"/>
              <a:gd name="connsiteY4" fmla="*/ 6608 h 1477990"/>
              <a:gd name="connsiteX5" fmla="*/ 1442437 w 1442437"/>
              <a:gd name="connsiteY5" fmla="*/ 5718 h 1477990"/>
              <a:gd name="connsiteX6" fmla="*/ 1442437 w 1442437"/>
              <a:gd name="connsiteY6" fmla="*/ 1476401 h 1477990"/>
              <a:gd name="connsiteX7" fmla="*/ 1386857 w 1442437"/>
              <a:gd name="connsiteY7" fmla="*/ 1477990 h 1477990"/>
              <a:gd name="connsiteX8" fmla="*/ 1169378 w 1442437"/>
              <a:gd name="connsiteY8" fmla="*/ 1477990 h 1477990"/>
              <a:gd name="connsiteX9" fmla="*/ 1019262 w 1442437"/>
              <a:gd name="connsiteY9" fmla="*/ 1464424 h 1477990"/>
              <a:gd name="connsiteX10" fmla="*/ 859951 w 1442437"/>
              <a:gd name="connsiteY10" fmla="*/ 1471898 h 1477990"/>
              <a:gd name="connsiteX11" fmla="*/ 745859 w 1442437"/>
              <a:gd name="connsiteY11" fmla="*/ 1477990 h 1477990"/>
              <a:gd name="connsiteX12" fmla="*/ 591014 w 1442437"/>
              <a:gd name="connsiteY12" fmla="*/ 1477990 h 1477990"/>
              <a:gd name="connsiteX13" fmla="*/ 500701 w 1442437"/>
              <a:gd name="connsiteY13" fmla="*/ 1474455 h 1477990"/>
              <a:gd name="connsiteX14" fmla="*/ 234329 w 1442437"/>
              <a:gd name="connsiteY14" fmla="*/ 1468257 h 1477990"/>
              <a:gd name="connsiteX15" fmla="*/ 183687 w 1442437"/>
              <a:gd name="connsiteY15" fmla="*/ 1476228 h 1477990"/>
              <a:gd name="connsiteX16" fmla="*/ 170933 w 1442437"/>
              <a:gd name="connsiteY16" fmla="*/ 1477990 h 1477990"/>
              <a:gd name="connsiteX17" fmla="*/ 13439 w 1442437"/>
              <a:gd name="connsiteY17" fmla="*/ 1477990 h 1477990"/>
              <a:gd name="connsiteX18" fmla="*/ 15316 w 1442437"/>
              <a:gd name="connsiteY18" fmla="*/ 1462749 h 1477990"/>
              <a:gd name="connsiteX19" fmla="*/ 11892 w 1442437"/>
              <a:gd name="connsiteY19" fmla="*/ 1410409 h 1477990"/>
              <a:gd name="connsiteX20" fmla="*/ 6412 w 1442437"/>
              <a:gd name="connsiteY20" fmla="*/ 1244508 h 1477990"/>
              <a:gd name="connsiteX21" fmla="*/ 6850 w 1442437"/>
              <a:gd name="connsiteY21" fmla="*/ 1119455 h 1477990"/>
              <a:gd name="connsiteX22" fmla="*/ 6850 w 1442437"/>
              <a:gd name="connsiteY22" fmla="*/ 1060773 h 1477990"/>
              <a:gd name="connsiteX23" fmla="*/ 9699 w 1442437"/>
              <a:gd name="connsiteY23" fmla="*/ 982321 h 1477990"/>
              <a:gd name="connsiteX24" fmla="*/ 4220 w 1442437"/>
              <a:gd name="connsiteY24" fmla="*/ 947592 h 1477990"/>
              <a:gd name="connsiteX25" fmla="*/ 6904 w 1442437"/>
              <a:gd name="connsiteY25" fmla="*/ 858680 h 1477990"/>
              <a:gd name="connsiteX26" fmla="*/ 9809 w 1442437"/>
              <a:gd name="connsiteY26" fmla="*/ 755960 h 1477990"/>
              <a:gd name="connsiteX27" fmla="*/ 10248 w 1442437"/>
              <a:gd name="connsiteY27" fmla="*/ 673166 h 1477990"/>
              <a:gd name="connsiteX28" fmla="*/ 11453 w 1442437"/>
              <a:gd name="connsiteY28" fmla="*/ 516733 h 1477990"/>
              <a:gd name="connsiteX29" fmla="*/ 10466 w 1442437"/>
              <a:gd name="connsiteY29" fmla="*/ 425571 h 1477990"/>
              <a:gd name="connsiteX30" fmla="*/ 10466 w 1442437"/>
              <a:gd name="connsiteY30" fmla="*/ 216366 h 1477990"/>
              <a:gd name="connsiteX31" fmla="*/ 10796 w 1442437"/>
              <a:gd name="connsiteY31" fmla="*/ 104023 h 1477990"/>
              <a:gd name="connsiteX32" fmla="*/ 3535 w 1442437"/>
              <a:gd name="connsiteY32" fmla="*/ 20936 h 1477990"/>
              <a:gd name="connsiteX33" fmla="*/ 3925 w 1442437"/>
              <a:gd name="connsiteY33" fmla="*/ 8444 h 1477990"/>
              <a:gd name="connsiteX34" fmla="*/ 72292 w 1442437"/>
              <a:gd name="connsiteY34" fmla="*/ 7146 h 1477990"/>
              <a:gd name="connsiteX35" fmla="*/ 231771 w 1442437"/>
              <a:gd name="connsiteY35" fmla="*/ 4001 h 1477990"/>
              <a:gd name="connsiteX36" fmla="*/ 364603 w 1442437"/>
              <a:gd name="connsiteY36" fmla="*/ 11882 h 1477990"/>
              <a:gd name="connsiteX37" fmla="*/ 768234 w 1442437"/>
              <a:gd name="connsiteY37" fmla="*/ 2061 h 1477990"/>
              <a:gd name="connsiteX38" fmla="*/ 866623 w 1442437"/>
              <a:gd name="connsiteY38" fmla="*/ 571 h 14779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1442437" h="1477990">
                <a:moveTo>
                  <a:pt x="866623" y="571"/>
                </a:moveTo>
                <a:cubicBezTo>
                  <a:pt x="899406" y="1673"/>
                  <a:pt x="932137" y="4374"/>
                  <a:pt x="964707" y="8669"/>
                </a:cubicBezTo>
                <a:cubicBezTo>
                  <a:pt x="1013530" y="15823"/>
                  <a:pt x="1062767" y="11397"/>
                  <a:pt x="1111826" y="8366"/>
                </a:cubicBezTo>
                <a:cubicBezTo>
                  <a:pt x="1171217" y="4668"/>
                  <a:pt x="1230548" y="2667"/>
                  <a:pt x="1290056" y="8730"/>
                </a:cubicBezTo>
                <a:cubicBezTo>
                  <a:pt x="1332385" y="13094"/>
                  <a:pt x="1374950" y="9033"/>
                  <a:pt x="1417398" y="6608"/>
                </a:cubicBezTo>
                <a:lnTo>
                  <a:pt x="1442437" y="5718"/>
                </a:lnTo>
                <a:lnTo>
                  <a:pt x="1442437" y="1476401"/>
                </a:lnTo>
                <a:lnTo>
                  <a:pt x="1386857" y="1477990"/>
                </a:lnTo>
                <a:lnTo>
                  <a:pt x="1169378" y="1477990"/>
                </a:lnTo>
                <a:lnTo>
                  <a:pt x="1019262" y="1464424"/>
                </a:lnTo>
                <a:cubicBezTo>
                  <a:pt x="966129" y="1463273"/>
                  <a:pt x="912949" y="1465762"/>
                  <a:pt x="859951" y="1471898"/>
                </a:cubicBezTo>
                <a:lnTo>
                  <a:pt x="745859" y="1477990"/>
                </a:lnTo>
                <a:lnTo>
                  <a:pt x="591014" y="1477990"/>
                </a:lnTo>
                <a:lnTo>
                  <a:pt x="500701" y="1474455"/>
                </a:lnTo>
                <a:cubicBezTo>
                  <a:pt x="412072" y="1467172"/>
                  <a:pt x="323262" y="1461748"/>
                  <a:pt x="234329" y="1468257"/>
                </a:cubicBezTo>
                <a:cubicBezTo>
                  <a:pt x="217302" y="1469536"/>
                  <a:pt x="200487" y="1472964"/>
                  <a:pt x="183687" y="1476228"/>
                </a:cubicBezTo>
                <a:lnTo>
                  <a:pt x="170933" y="1477990"/>
                </a:lnTo>
                <a:lnTo>
                  <a:pt x="13439" y="1477990"/>
                </a:lnTo>
                <a:lnTo>
                  <a:pt x="15316" y="1462749"/>
                </a:lnTo>
                <a:cubicBezTo>
                  <a:pt x="16577" y="1445267"/>
                  <a:pt x="16193" y="1427772"/>
                  <a:pt x="11892" y="1410409"/>
                </a:cubicBezTo>
                <a:cubicBezTo>
                  <a:pt x="-1808" y="1355230"/>
                  <a:pt x="932" y="1300104"/>
                  <a:pt x="6412" y="1244508"/>
                </a:cubicBezTo>
                <a:cubicBezTo>
                  <a:pt x="10522" y="1203137"/>
                  <a:pt x="15070" y="1161296"/>
                  <a:pt x="6850" y="1119455"/>
                </a:cubicBezTo>
                <a:cubicBezTo>
                  <a:pt x="3316" y="1100041"/>
                  <a:pt x="3316" y="1080187"/>
                  <a:pt x="6850" y="1060773"/>
                </a:cubicBezTo>
                <a:cubicBezTo>
                  <a:pt x="11124" y="1034622"/>
                  <a:pt x="15179" y="1008733"/>
                  <a:pt x="9699" y="982321"/>
                </a:cubicBezTo>
                <a:cubicBezTo>
                  <a:pt x="7289" y="970815"/>
                  <a:pt x="5481" y="959204"/>
                  <a:pt x="4220" y="947592"/>
                </a:cubicBezTo>
                <a:cubicBezTo>
                  <a:pt x="1710" y="917948"/>
                  <a:pt x="2609" y="888136"/>
                  <a:pt x="6904" y="858680"/>
                </a:cubicBezTo>
                <a:cubicBezTo>
                  <a:pt x="11015" y="824475"/>
                  <a:pt x="4329" y="790061"/>
                  <a:pt x="9809" y="755960"/>
                </a:cubicBezTo>
                <a:cubicBezTo>
                  <a:pt x="13700" y="728497"/>
                  <a:pt x="13848" y="700667"/>
                  <a:pt x="10248" y="673166"/>
                </a:cubicBezTo>
                <a:cubicBezTo>
                  <a:pt x="3770" y="621179"/>
                  <a:pt x="4175" y="568621"/>
                  <a:pt x="11453" y="516733"/>
                </a:cubicBezTo>
                <a:cubicBezTo>
                  <a:pt x="15947" y="486450"/>
                  <a:pt x="18522" y="455279"/>
                  <a:pt x="10466" y="425571"/>
                </a:cubicBezTo>
                <a:cubicBezTo>
                  <a:pt x="-8494" y="355749"/>
                  <a:pt x="2576" y="285822"/>
                  <a:pt x="10466" y="216366"/>
                </a:cubicBezTo>
                <a:cubicBezTo>
                  <a:pt x="15262" y="179065"/>
                  <a:pt x="15371" y="141350"/>
                  <a:pt x="10796" y="104023"/>
                </a:cubicBezTo>
                <a:cubicBezTo>
                  <a:pt x="6735" y="76457"/>
                  <a:pt x="4313" y="48717"/>
                  <a:pt x="3535" y="20936"/>
                </a:cubicBezTo>
                <a:lnTo>
                  <a:pt x="3925" y="8444"/>
                </a:lnTo>
                <a:lnTo>
                  <a:pt x="72292" y="7146"/>
                </a:lnTo>
                <a:cubicBezTo>
                  <a:pt x="125550" y="5562"/>
                  <a:pt x="178728" y="3395"/>
                  <a:pt x="231771" y="4001"/>
                </a:cubicBezTo>
                <a:cubicBezTo>
                  <a:pt x="276049" y="4486"/>
                  <a:pt x="320208" y="13579"/>
                  <a:pt x="364603" y="11882"/>
                </a:cubicBezTo>
                <a:cubicBezTo>
                  <a:pt x="499147" y="6911"/>
                  <a:pt x="633750" y="8548"/>
                  <a:pt x="768234" y="2061"/>
                </a:cubicBezTo>
                <a:cubicBezTo>
                  <a:pt x="801008" y="-37"/>
                  <a:pt x="833841" y="-532"/>
                  <a:pt x="866623" y="571"/>
                </a:cubicBezTo>
                <a:close/>
              </a:path>
            </a:pathLst>
          </a:custGeom>
        </p:spPr>
        <p:txBody>
          <a:bodyPr wrap="square" rtlCol="0" anchor="ctr">
            <a:noAutofit/>
          </a:bodyPr>
          <a:lstStyle>
            <a:lvl1pPr algn="ctr">
              <a:buNone/>
              <a:defRPr sz="2000"/>
            </a:lvl1pPr>
          </a:lstStyle>
          <a:p>
            <a:pPr rtl="0"/>
            <a:r>
              <a:rPr lang="de-DE" noProof="0"/>
              <a:t>Bild durch Klicken auf Symbol hinzufügen</a:t>
            </a:r>
          </a:p>
        </p:txBody>
      </p:sp>
      <p:sp>
        <p:nvSpPr>
          <p:cNvPr id="28" name="Bildplatzhalter 27">
            <a:extLst>
              <a:ext uri="{FF2B5EF4-FFF2-40B4-BE49-F238E27FC236}">
                <a16:creationId xmlns:a16="http://schemas.microsoft.com/office/drawing/2014/main" id="{2B03F1E7-A2BE-4059-85FC-6546945FA3FB}"/>
              </a:ext>
            </a:extLst>
          </p:cNvPr>
          <p:cNvSpPr>
            <a:spLocks noGrp="1"/>
          </p:cNvSpPr>
          <p:nvPr>
            <p:ph type="pic" sz="quarter" idx="15"/>
          </p:nvPr>
        </p:nvSpPr>
        <p:spPr>
          <a:xfrm>
            <a:off x="5370488" y="3064916"/>
            <a:ext cx="1455507" cy="1477990"/>
          </a:xfrm>
          <a:custGeom>
            <a:avLst/>
            <a:gdLst>
              <a:gd name="connsiteX0" fmla="*/ 100458 w 1455507"/>
              <a:gd name="connsiteY0" fmla="*/ 0 h 1477990"/>
              <a:gd name="connsiteX1" fmla="*/ 258284 w 1455507"/>
              <a:gd name="connsiteY1" fmla="*/ 0 h 1477990"/>
              <a:gd name="connsiteX2" fmla="*/ 290610 w 1455507"/>
              <a:gd name="connsiteY2" fmla="*/ 2318 h 1477990"/>
              <a:gd name="connsiteX3" fmla="*/ 357070 w 1455507"/>
              <a:gd name="connsiteY3" fmla="*/ 5440 h 1477990"/>
              <a:gd name="connsiteX4" fmla="*/ 558908 w 1455507"/>
              <a:gd name="connsiteY4" fmla="*/ 1098 h 1477990"/>
              <a:gd name="connsiteX5" fmla="*/ 599348 w 1455507"/>
              <a:gd name="connsiteY5" fmla="*/ 0 h 1477990"/>
              <a:gd name="connsiteX6" fmla="*/ 930201 w 1455507"/>
              <a:gd name="connsiteY6" fmla="*/ 0 h 1477990"/>
              <a:gd name="connsiteX7" fmla="*/ 957174 w 1455507"/>
              <a:gd name="connsiteY7" fmla="*/ 2227 h 1477990"/>
              <a:gd name="connsiteX8" fmla="*/ 1104293 w 1455507"/>
              <a:gd name="connsiteY8" fmla="*/ 1924 h 1477990"/>
              <a:gd name="connsiteX9" fmla="*/ 1153561 w 1455507"/>
              <a:gd name="connsiteY9" fmla="*/ 0 h 1477990"/>
              <a:gd name="connsiteX10" fmla="*/ 1229432 w 1455507"/>
              <a:gd name="connsiteY10" fmla="*/ 0 h 1477990"/>
              <a:gd name="connsiteX11" fmla="*/ 1282523 w 1455507"/>
              <a:gd name="connsiteY11" fmla="*/ 2288 h 1477990"/>
              <a:gd name="connsiteX12" fmla="*/ 1409865 w 1455507"/>
              <a:gd name="connsiteY12" fmla="*/ 166 h 1477990"/>
              <a:gd name="connsiteX13" fmla="*/ 1414535 w 1455507"/>
              <a:gd name="connsiteY13" fmla="*/ 0 h 1477990"/>
              <a:gd name="connsiteX14" fmla="*/ 1446877 w 1455507"/>
              <a:gd name="connsiteY14" fmla="*/ 0 h 1477990"/>
              <a:gd name="connsiteX15" fmla="*/ 1441986 w 1455507"/>
              <a:gd name="connsiteY15" fmla="*/ 87863 h 1477990"/>
              <a:gd name="connsiteX16" fmla="*/ 1446522 w 1455507"/>
              <a:gd name="connsiteY16" fmla="*/ 192281 h 1477990"/>
              <a:gd name="connsiteX17" fmla="*/ 1449083 w 1455507"/>
              <a:gd name="connsiteY17" fmla="*/ 384757 h 1477990"/>
              <a:gd name="connsiteX18" fmla="*/ 1445075 w 1455507"/>
              <a:gd name="connsiteY18" fmla="*/ 558660 h 1477990"/>
              <a:gd name="connsiteX19" fmla="*/ 1453480 w 1455507"/>
              <a:gd name="connsiteY19" fmla="*/ 618392 h 1477990"/>
              <a:gd name="connsiteX20" fmla="*/ 1443851 w 1455507"/>
              <a:gd name="connsiteY20" fmla="*/ 900580 h 1477990"/>
              <a:gd name="connsiteX21" fmla="*/ 1445131 w 1455507"/>
              <a:gd name="connsiteY21" fmla="*/ 1003252 h 1477990"/>
              <a:gd name="connsiteX22" fmla="*/ 1448470 w 1455507"/>
              <a:gd name="connsiteY22" fmla="*/ 1090546 h 1477990"/>
              <a:gd name="connsiteX23" fmla="*/ 1446188 w 1455507"/>
              <a:gd name="connsiteY23" fmla="*/ 1168120 h 1477990"/>
              <a:gd name="connsiteX24" fmla="*/ 1454190 w 1455507"/>
              <a:gd name="connsiteY24" fmla="*/ 1273576 h 1477990"/>
              <a:gd name="connsiteX25" fmla="*/ 1455507 w 1455507"/>
              <a:gd name="connsiteY25" fmla="*/ 1324327 h 1477990"/>
              <a:gd name="connsiteX26" fmla="*/ 1455507 w 1455507"/>
              <a:gd name="connsiteY26" fmla="*/ 1427362 h 1477990"/>
              <a:gd name="connsiteX27" fmla="*/ 1451365 w 1455507"/>
              <a:gd name="connsiteY27" fmla="*/ 1465458 h 1477990"/>
              <a:gd name="connsiteX28" fmla="*/ 1450774 w 1455507"/>
              <a:gd name="connsiteY28" fmla="*/ 1469667 h 1477990"/>
              <a:gd name="connsiteX29" fmla="*/ 1448719 w 1455507"/>
              <a:gd name="connsiteY29" fmla="*/ 1469564 h 1477990"/>
              <a:gd name="connsiteX30" fmla="*/ 1351167 w 1455507"/>
              <a:gd name="connsiteY30" fmla="*/ 1472353 h 1477990"/>
              <a:gd name="connsiteX31" fmla="*/ 1170753 w 1455507"/>
              <a:gd name="connsiteY31" fmla="*/ 1472353 h 1477990"/>
              <a:gd name="connsiteX32" fmla="*/ 852418 w 1455507"/>
              <a:gd name="connsiteY32" fmla="*/ 1465456 h 1477990"/>
              <a:gd name="connsiteX33" fmla="*/ 493168 w 1455507"/>
              <a:gd name="connsiteY33" fmla="*/ 1468013 h 1477990"/>
              <a:gd name="connsiteX34" fmla="*/ 226796 w 1455507"/>
              <a:gd name="connsiteY34" fmla="*/ 1461815 h 1477990"/>
              <a:gd name="connsiteX35" fmla="*/ 125602 w 1455507"/>
              <a:gd name="connsiteY35" fmla="*/ 1476769 h 1477990"/>
              <a:gd name="connsiteX36" fmla="*/ 5112 w 1455507"/>
              <a:gd name="connsiteY36" fmla="*/ 1477990 h 1477990"/>
              <a:gd name="connsiteX37" fmla="*/ 7783 w 1455507"/>
              <a:gd name="connsiteY37" fmla="*/ 1456307 h 1477990"/>
              <a:gd name="connsiteX38" fmla="*/ 4359 w 1455507"/>
              <a:gd name="connsiteY38" fmla="*/ 1403967 h 1477990"/>
              <a:gd name="connsiteX39" fmla="*/ 295 w 1455507"/>
              <a:gd name="connsiteY39" fmla="*/ 1370091 h 1477990"/>
              <a:gd name="connsiteX40" fmla="*/ 295 w 1455507"/>
              <a:gd name="connsiteY40" fmla="*/ 1219835 h 1477990"/>
              <a:gd name="connsiteX41" fmla="*/ 3722 w 1455507"/>
              <a:gd name="connsiteY41" fmla="*/ 1175716 h 1477990"/>
              <a:gd name="connsiteX42" fmla="*/ 295 w 1455507"/>
              <a:gd name="connsiteY42" fmla="*/ 1126935 h 1477990"/>
              <a:gd name="connsiteX43" fmla="*/ 295 w 1455507"/>
              <a:gd name="connsiteY43" fmla="*/ 1046801 h 1477990"/>
              <a:gd name="connsiteX44" fmla="*/ 4400 w 1455507"/>
              <a:gd name="connsiteY44" fmla="*/ 1015203 h 1477990"/>
              <a:gd name="connsiteX45" fmla="*/ 2166 w 1455507"/>
              <a:gd name="connsiteY45" fmla="*/ 975879 h 1477990"/>
              <a:gd name="connsiteX46" fmla="*/ 295 w 1455507"/>
              <a:gd name="connsiteY46" fmla="*/ 964020 h 1477990"/>
              <a:gd name="connsiteX47" fmla="*/ 295 w 1455507"/>
              <a:gd name="connsiteY47" fmla="*/ 801667 h 1477990"/>
              <a:gd name="connsiteX48" fmla="*/ 310 w 1455507"/>
              <a:gd name="connsiteY48" fmla="*/ 800839 h 1477990"/>
              <a:gd name="connsiteX49" fmla="*/ 2276 w 1455507"/>
              <a:gd name="connsiteY49" fmla="*/ 749518 h 1477990"/>
              <a:gd name="connsiteX50" fmla="*/ 2715 w 1455507"/>
              <a:gd name="connsiteY50" fmla="*/ 666724 h 1477990"/>
              <a:gd name="connsiteX51" fmla="*/ 295 w 1455507"/>
              <a:gd name="connsiteY51" fmla="*/ 625158 h 1477990"/>
              <a:gd name="connsiteX52" fmla="*/ 295 w 1455507"/>
              <a:gd name="connsiteY52" fmla="*/ 559484 h 1477990"/>
              <a:gd name="connsiteX53" fmla="*/ 3920 w 1455507"/>
              <a:gd name="connsiteY53" fmla="*/ 510291 h 1477990"/>
              <a:gd name="connsiteX54" fmla="*/ 2933 w 1455507"/>
              <a:gd name="connsiteY54" fmla="*/ 419129 h 1477990"/>
              <a:gd name="connsiteX55" fmla="*/ 295 w 1455507"/>
              <a:gd name="connsiteY55" fmla="*/ 403959 h 1477990"/>
              <a:gd name="connsiteX56" fmla="*/ 295 w 1455507"/>
              <a:gd name="connsiteY56" fmla="*/ 237294 h 1477990"/>
              <a:gd name="connsiteX57" fmla="*/ 2933 w 1455507"/>
              <a:gd name="connsiteY57" fmla="*/ 209924 h 1477990"/>
              <a:gd name="connsiteX58" fmla="*/ 3263 w 1455507"/>
              <a:gd name="connsiteY58" fmla="*/ 97581 h 1477990"/>
              <a:gd name="connsiteX59" fmla="*/ 295 w 1455507"/>
              <a:gd name="connsiteY59" fmla="*/ 63619 h 1477990"/>
              <a:gd name="connsiteX60" fmla="*/ 295 w 1455507"/>
              <a:gd name="connsiteY60" fmla="*/ 1928 h 1477990"/>
              <a:gd name="connsiteX61" fmla="*/ 64759 w 1455507"/>
              <a:gd name="connsiteY61" fmla="*/ 704 h 14779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Lst>
            <a:rect l="l" t="t" r="r" b="b"/>
            <a:pathLst>
              <a:path w="1455507" h="1477990">
                <a:moveTo>
                  <a:pt x="100458" y="0"/>
                </a:moveTo>
                <a:lnTo>
                  <a:pt x="258284" y="0"/>
                </a:lnTo>
                <a:lnTo>
                  <a:pt x="290610" y="2318"/>
                </a:lnTo>
                <a:cubicBezTo>
                  <a:pt x="312734" y="4440"/>
                  <a:pt x="334873" y="6289"/>
                  <a:pt x="357070" y="5440"/>
                </a:cubicBezTo>
                <a:cubicBezTo>
                  <a:pt x="424342" y="2955"/>
                  <a:pt x="491629" y="2121"/>
                  <a:pt x="558908" y="1098"/>
                </a:cubicBezTo>
                <a:lnTo>
                  <a:pt x="599348" y="0"/>
                </a:lnTo>
                <a:lnTo>
                  <a:pt x="930201" y="0"/>
                </a:lnTo>
                <a:lnTo>
                  <a:pt x="957174" y="2227"/>
                </a:lnTo>
                <a:cubicBezTo>
                  <a:pt x="1005997" y="9381"/>
                  <a:pt x="1055234" y="4955"/>
                  <a:pt x="1104293" y="1924"/>
                </a:cubicBezTo>
                <a:lnTo>
                  <a:pt x="1153561" y="0"/>
                </a:lnTo>
                <a:lnTo>
                  <a:pt x="1229432" y="0"/>
                </a:lnTo>
                <a:lnTo>
                  <a:pt x="1282523" y="2288"/>
                </a:lnTo>
                <a:cubicBezTo>
                  <a:pt x="1324852" y="6652"/>
                  <a:pt x="1367417" y="2591"/>
                  <a:pt x="1409865" y="166"/>
                </a:cubicBezTo>
                <a:lnTo>
                  <a:pt x="1414535" y="0"/>
                </a:lnTo>
                <a:lnTo>
                  <a:pt x="1446877" y="0"/>
                </a:lnTo>
                <a:lnTo>
                  <a:pt x="1441986" y="87863"/>
                </a:lnTo>
                <a:cubicBezTo>
                  <a:pt x="1441527" y="122692"/>
                  <a:pt x="1442793" y="157509"/>
                  <a:pt x="1446522" y="192281"/>
                </a:cubicBezTo>
                <a:cubicBezTo>
                  <a:pt x="1452467" y="256325"/>
                  <a:pt x="1453324" y="320620"/>
                  <a:pt x="1449083" y="384757"/>
                </a:cubicBezTo>
                <a:cubicBezTo>
                  <a:pt x="1446133" y="442709"/>
                  <a:pt x="1438896" y="500570"/>
                  <a:pt x="1445075" y="558660"/>
                </a:cubicBezTo>
                <a:cubicBezTo>
                  <a:pt x="1447190" y="578647"/>
                  <a:pt x="1452311" y="598268"/>
                  <a:pt x="1453480" y="618392"/>
                </a:cubicBezTo>
                <a:cubicBezTo>
                  <a:pt x="1459046" y="712668"/>
                  <a:pt x="1450697" y="806624"/>
                  <a:pt x="1443851" y="900580"/>
                </a:cubicBezTo>
                <a:cubicBezTo>
                  <a:pt x="1441346" y="934804"/>
                  <a:pt x="1438284" y="969028"/>
                  <a:pt x="1445131" y="1003252"/>
                </a:cubicBezTo>
                <a:cubicBezTo>
                  <a:pt x="1450558" y="1032132"/>
                  <a:pt x="1451677" y="1061447"/>
                  <a:pt x="1448470" y="1090546"/>
                </a:cubicBezTo>
                <a:cubicBezTo>
                  <a:pt x="1445264" y="1116318"/>
                  <a:pt x="1444502" y="1142251"/>
                  <a:pt x="1446188" y="1168120"/>
                </a:cubicBezTo>
                <a:cubicBezTo>
                  <a:pt x="1449667" y="1203257"/>
                  <a:pt x="1452367" y="1238405"/>
                  <a:pt x="1454190" y="1273576"/>
                </a:cubicBezTo>
                <a:lnTo>
                  <a:pt x="1455507" y="1324327"/>
                </a:lnTo>
                <a:lnTo>
                  <a:pt x="1455507" y="1427362"/>
                </a:lnTo>
                <a:lnTo>
                  <a:pt x="1451365" y="1465458"/>
                </a:lnTo>
                <a:lnTo>
                  <a:pt x="1450774" y="1469667"/>
                </a:lnTo>
                <a:lnTo>
                  <a:pt x="1448719" y="1469564"/>
                </a:lnTo>
                <a:cubicBezTo>
                  <a:pt x="1416243" y="1471268"/>
                  <a:pt x="1383704" y="1471810"/>
                  <a:pt x="1351167" y="1472353"/>
                </a:cubicBezTo>
                <a:cubicBezTo>
                  <a:pt x="1291009" y="1473360"/>
                  <a:pt x="1230608" y="1482658"/>
                  <a:pt x="1170753" y="1472353"/>
                </a:cubicBezTo>
                <a:cubicBezTo>
                  <a:pt x="1065139" y="1455500"/>
                  <a:pt x="958414" y="1453183"/>
                  <a:pt x="852418" y="1465456"/>
                </a:cubicBezTo>
                <a:cubicBezTo>
                  <a:pt x="732873" y="1477389"/>
                  <a:pt x="612811" y="1478242"/>
                  <a:pt x="493168" y="1468013"/>
                </a:cubicBezTo>
                <a:cubicBezTo>
                  <a:pt x="404539" y="1460730"/>
                  <a:pt x="315729" y="1455306"/>
                  <a:pt x="226796" y="1461815"/>
                </a:cubicBezTo>
                <a:cubicBezTo>
                  <a:pt x="192742" y="1464372"/>
                  <a:pt x="159536" y="1475530"/>
                  <a:pt x="125602" y="1476769"/>
                </a:cubicBezTo>
                <a:lnTo>
                  <a:pt x="5112" y="1477990"/>
                </a:lnTo>
                <a:lnTo>
                  <a:pt x="7783" y="1456307"/>
                </a:lnTo>
                <a:cubicBezTo>
                  <a:pt x="9044" y="1438825"/>
                  <a:pt x="8660" y="1421330"/>
                  <a:pt x="4359" y="1403967"/>
                </a:cubicBezTo>
                <a:lnTo>
                  <a:pt x="295" y="1370091"/>
                </a:lnTo>
                <a:lnTo>
                  <a:pt x="295" y="1219835"/>
                </a:lnTo>
                <a:lnTo>
                  <a:pt x="3722" y="1175716"/>
                </a:lnTo>
                <a:lnTo>
                  <a:pt x="295" y="1126935"/>
                </a:lnTo>
                <a:lnTo>
                  <a:pt x="295" y="1046801"/>
                </a:lnTo>
                <a:lnTo>
                  <a:pt x="4400" y="1015203"/>
                </a:lnTo>
                <a:cubicBezTo>
                  <a:pt x="5263" y="1002160"/>
                  <a:pt x="4906" y="989085"/>
                  <a:pt x="2166" y="975879"/>
                </a:cubicBezTo>
                <a:lnTo>
                  <a:pt x="295" y="964020"/>
                </a:lnTo>
                <a:lnTo>
                  <a:pt x="295" y="801667"/>
                </a:lnTo>
                <a:lnTo>
                  <a:pt x="310" y="800839"/>
                </a:lnTo>
                <a:cubicBezTo>
                  <a:pt x="-163" y="783697"/>
                  <a:pt x="-464" y="766569"/>
                  <a:pt x="2276" y="749518"/>
                </a:cubicBezTo>
                <a:cubicBezTo>
                  <a:pt x="6167" y="722055"/>
                  <a:pt x="6315" y="694225"/>
                  <a:pt x="2715" y="666724"/>
                </a:cubicBezTo>
                <a:lnTo>
                  <a:pt x="295" y="625158"/>
                </a:lnTo>
                <a:lnTo>
                  <a:pt x="295" y="559484"/>
                </a:lnTo>
                <a:lnTo>
                  <a:pt x="3920" y="510291"/>
                </a:lnTo>
                <a:cubicBezTo>
                  <a:pt x="8414" y="480008"/>
                  <a:pt x="10989" y="448837"/>
                  <a:pt x="2933" y="419129"/>
                </a:cubicBezTo>
                <a:lnTo>
                  <a:pt x="295" y="403959"/>
                </a:lnTo>
                <a:lnTo>
                  <a:pt x="295" y="237294"/>
                </a:lnTo>
                <a:lnTo>
                  <a:pt x="2933" y="209924"/>
                </a:lnTo>
                <a:cubicBezTo>
                  <a:pt x="7729" y="172623"/>
                  <a:pt x="7838" y="134908"/>
                  <a:pt x="3263" y="97581"/>
                </a:cubicBezTo>
                <a:lnTo>
                  <a:pt x="295" y="63619"/>
                </a:lnTo>
                <a:lnTo>
                  <a:pt x="295" y="1928"/>
                </a:lnTo>
                <a:lnTo>
                  <a:pt x="64759" y="704"/>
                </a:lnTo>
                <a:close/>
              </a:path>
            </a:pathLst>
          </a:custGeom>
        </p:spPr>
        <p:txBody>
          <a:bodyPr wrap="square" rtlCol="0" anchor="ctr">
            <a:noAutofit/>
          </a:bodyPr>
          <a:lstStyle>
            <a:lvl1pPr algn="ctr">
              <a:buNone/>
              <a:defRPr sz="2000"/>
            </a:lvl1pPr>
          </a:lstStyle>
          <a:p>
            <a:pPr rtl="0"/>
            <a:r>
              <a:rPr lang="de-DE" noProof="0"/>
              <a:t>Bild durch Klicken auf Symbol hinzufügen</a:t>
            </a:r>
          </a:p>
        </p:txBody>
      </p:sp>
      <p:sp>
        <p:nvSpPr>
          <p:cNvPr id="27" name="Bildplatzhalter 26">
            <a:extLst>
              <a:ext uri="{FF2B5EF4-FFF2-40B4-BE49-F238E27FC236}">
                <a16:creationId xmlns:a16="http://schemas.microsoft.com/office/drawing/2014/main" id="{C62C212D-2434-4610-A983-7FC587B517B4}"/>
              </a:ext>
            </a:extLst>
          </p:cNvPr>
          <p:cNvSpPr>
            <a:spLocks noGrp="1"/>
          </p:cNvSpPr>
          <p:nvPr>
            <p:ph type="pic" sz="quarter" idx="14"/>
          </p:nvPr>
        </p:nvSpPr>
        <p:spPr>
          <a:xfrm>
            <a:off x="3009627" y="3064916"/>
            <a:ext cx="1447216" cy="1477990"/>
          </a:xfrm>
          <a:custGeom>
            <a:avLst/>
            <a:gdLst>
              <a:gd name="connsiteX0" fmla="*/ 107991 w 1447216"/>
              <a:gd name="connsiteY0" fmla="*/ 0 h 1477990"/>
              <a:gd name="connsiteX1" fmla="*/ 265817 w 1447216"/>
              <a:gd name="connsiteY1" fmla="*/ 0 h 1477990"/>
              <a:gd name="connsiteX2" fmla="*/ 298143 w 1447216"/>
              <a:gd name="connsiteY2" fmla="*/ 2318 h 1477990"/>
              <a:gd name="connsiteX3" fmla="*/ 364603 w 1447216"/>
              <a:gd name="connsiteY3" fmla="*/ 5440 h 1477990"/>
              <a:gd name="connsiteX4" fmla="*/ 566441 w 1447216"/>
              <a:gd name="connsiteY4" fmla="*/ 1098 h 1477990"/>
              <a:gd name="connsiteX5" fmla="*/ 606880 w 1447216"/>
              <a:gd name="connsiteY5" fmla="*/ 0 h 1477990"/>
              <a:gd name="connsiteX6" fmla="*/ 937733 w 1447216"/>
              <a:gd name="connsiteY6" fmla="*/ 0 h 1477990"/>
              <a:gd name="connsiteX7" fmla="*/ 964707 w 1447216"/>
              <a:gd name="connsiteY7" fmla="*/ 2227 h 1477990"/>
              <a:gd name="connsiteX8" fmla="*/ 1111826 w 1447216"/>
              <a:gd name="connsiteY8" fmla="*/ 1924 h 1477990"/>
              <a:gd name="connsiteX9" fmla="*/ 1161094 w 1447216"/>
              <a:gd name="connsiteY9" fmla="*/ 0 h 1477990"/>
              <a:gd name="connsiteX10" fmla="*/ 1236965 w 1447216"/>
              <a:gd name="connsiteY10" fmla="*/ 0 h 1477990"/>
              <a:gd name="connsiteX11" fmla="*/ 1290056 w 1447216"/>
              <a:gd name="connsiteY11" fmla="*/ 2288 h 1477990"/>
              <a:gd name="connsiteX12" fmla="*/ 1417398 w 1447216"/>
              <a:gd name="connsiteY12" fmla="*/ 166 h 1477990"/>
              <a:gd name="connsiteX13" fmla="*/ 1422068 w 1447216"/>
              <a:gd name="connsiteY13" fmla="*/ 0 h 1477990"/>
              <a:gd name="connsiteX14" fmla="*/ 1447216 w 1447216"/>
              <a:gd name="connsiteY14" fmla="*/ 0 h 1477990"/>
              <a:gd name="connsiteX15" fmla="*/ 1447216 w 1447216"/>
              <a:gd name="connsiteY15" fmla="*/ 1469823 h 1477990"/>
              <a:gd name="connsiteX16" fmla="*/ 1358700 w 1447216"/>
              <a:gd name="connsiteY16" fmla="*/ 1472353 h 1477990"/>
              <a:gd name="connsiteX17" fmla="*/ 1178286 w 1447216"/>
              <a:gd name="connsiteY17" fmla="*/ 1472353 h 1477990"/>
              <a:gd name="connsiteX18" fmla="*/ 859951 w 1447216"/>
              <a:gd name="connsiteY18" fmla="*/ 1465456 h 1477990"/>
              <a:gd name="connsiteX19" fmla="*/ 500701 w 1447216"/>
              <a:gd name="connsiteY19" fmla="*/ 1468013 h 1477990"/>
              <a:gd name="connsiteX20" fmla="*/ 234329 w 1447216"/>
              <a:gd name="connsiteY20" fmla="*/ 1461815 h 1477990"/>
              <a:gd name="connsiteX21" fmla="*/ 133135 w 1447216"/>
              <a:gd name="connsiteY21" fmla="*/ 1476769 h 1477990"/>
              <a:gd name="connsiteX22" fmla="*/ 12645 w 1447216"/>
              <a:gd name="connsiteY22" fmla="*/ 1477990 h 1477990"/>
              <a:gd name="connsiteX23" fmla="*/ 15316 w 1447216"/>
              <a:gd name="connsiteY23" fmla="*/ 1456307 h 1477990"/>
              <a:gd name="connsiteX24" fmla="*/ 11892 w 1447216"/>
              <a:gd name="connsiteY24" fmla="*/ 1403967 h 1477990"/>
              <a:gd name="connsiteX25" fmla="*/ 6412 w 1447216"/>
              <a:gd name="connsiteY25" fmla="*/ 1238066 h 1477990"/>
              <a:gd name="connsiteX26" fmla="*/ 6850 w 1447216"/>
              <a:gd name="connsiteY26" fmla="*/ 1113013 h 1477990"/>
              <a:gd name="connsiteX27" fmla="*/ 6850 w 1447216"/>
              <a:gd name="connsiteY27" fmla="*/ 1054331 h 1477990"/>
              <a:gd name="connsiteX28" fmla="*/ 9699 w 1447216"/>
              <a:gd name="connsiteY28" fmla="*/ 975879 h 1477990"/>
              <a:gd name="connsiteX29" fmla="*/ 4220 w 1447216"/>
              <a:gd name="connsiteY29" fmla="*/ 941150 h 1477990"/>
              <a:gd name="connsiteX30" fmla="*/ 6904 w 1447216"/>
              <a:gd name="connsiteY30" fmla="*/ 852238 h 1477990"/>
              <a:gd name="connsiteX31" fmla="*/ 9809 w 1447216"/>
              <a:gd name="connsiteY31" fmla="*/ 749518 h 1477990"/>
              <a:gd name="connsiteX32" fmla="*/ 10248 w 1447216"/>
              <a:gd name="connsiteY32" fmla="*/ 666724 h 1477990"/>
              <a:gd name="connsiteX33" fmla="*/ 11453 w 1447216"/>
              <a:gd name="connsiteY33" fmla="*/ 510291 h 1477990"/>
              <a:gd name="connsiteX34" fmla="*/ 10466 w 1447216"/>
              <a:gd name="connsiteY34" fmla="*/ 419129 h 1477990"/>
              <a:gd name="connsiteX35" fmla="*/ 10466 w 1447216"/>
              <a:gd name="connsiteY35" fmla="*/ 209924 h 1477990"/>
              <a:gd name="connsiteX36" fmla="*/ 10796 w 1447216"/>
              <a:gd name="connsiteY36" fmla="*/ 97581 h 1477990"/>
              <a:gd name="connsiteX37" fmla="*/ 3535 w 1447216"/>
              <a:gd name="connsiteY37" fmla="*/ 14494 h 1477990"/>
              <a:gd name="connsiteX38" fmla="*/ 3925 w 1447216"/>
              <a:gd name="connsiteY38" fmla="*/ 2002 h 1477990"/>
              <a:gd name="connsiteX39" fmla="*/ 72292 w 1447216"/>
              <a:gd name="connsiteY39" fmla="*/ 704 h 14779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1447216" h="1477990">
                <a:moveTo>
                  <a:pt x="107991" y="0"/>
                </a:moveTo>
                <a:lnTo>
                  <a:pt x="265817" y="0"/>
                </a:lnTo>
                <a:lnTo>
                  <a:pt x="298143" y="2318"/>
                </a:lnTo>
                <a:cubicBezTo>
                  <a:pt x="320267" y="4440"/>
                  <a:pt x="342406" y="6289"/>
                  <a:pt x="364603" y="5440"/>
                </a:cubicBezTo>
                <a:cubicBezTo>
                  <a:pt x="431875" y="2955"/>
                  <a:pt x="499162" y="2121"/>
                  <a:pt x="566441" y="1098"/>
                </a:cubicBezTo>
                <a:lnTo>
                  <a:pt x="606880" y="0"/>
                </a:lnTo>
                <a:lnTo>
                  <a:pt x="937733" y="0"/>
                </a:lnTo>
                <a:lnTo>
                  <a:pt x="964707" y="2227"/>
                </a:lnTo>
                <a:cubicBezTo>
                  <a:pt x="1013530" y="9381"/>
                  <a:pt x="1062767" y="4955"/>
                  <a:pt x="1111826" y="1924"/>
                </a:cubicBezTo>
                <a:lnTo>
                  <a:pt x="1161094" y="0"/>
                </a:lnTo>
                <a:lnTo>
                  <a:pt x="1236965" y="0"/>
                </a:lnTo>
                <a:lnTo>
                  <a:pt x="1290056" y="2288"/>
                </a:lnTo>
                <a:cubicBezTo>
                  <a:pt x="1332385" y="6652"/>
                  <a:pt x="1374950" y="2591"/>
                  <a:pt x="1417398" y="166"/>
                </a:cubicBezTo>
                <a:lnTo>
                  <a:pt x="1422068" y="0"/>
                </a:lnTo>
                <a:lnTo>
                  <a:pt x="1447216" y="0"/>
                </a:lnTo>
                <a:lnTo>
                  <a:pt x="1447216" y="1469823"/>
                </a:lnTo>
                <a:lnTo>
                  <a:pt x="1358700" y="1472353"/>
                </a:lnTo>
                <a:cubicBezTo>
                  <a:pt x="1298542" y="1473360"/>
                  <a:pt x="1238141" y="1482658"/>
                  <a:pt x="1178286" y="1472353"/>
                </a:cubicBezTo>
                <a:cubicBezTo>
                  <a:pt x="1072672" y="1455500"/>
                  <a:pt x="965947" y="1453183"/>
                  <a:pt x="859951" y="1465456"/>
                </a:cubicBezTo>
                <a:cubicBezTo>
                  <a:pt x="740406" y="1477389"/>
                  <a:pt x="620344" y="1478242"/>
                  <a:pt x="500701" y="1468013"/>
                </a:cubicBezTo>
                <a:cubicBezTo>
                  <a:pt x="412072" y="1460730"/>
                  <a:pt x="323262" y="1455306"/>
                  <a:pt x="234329" y="1461815"/>
                </a:cubicBezTo>
                <a:cubicBezTo>
                  <a:pt x="200275" y="1464372"/>
                  <a:pt x="167069" y="1475530"/>
                  <a:pt x="133135" y="1476769"/>
                </a:cubicBezTo>
                <a:lnTo>
                  <a:pt x="12645" y="1477990"/>
                </a:lnTo>
                <a:lnTo>
                  <a:pt x="15316" y="1456307"/>
                </a:lnTo>
                <a:cubicBezTo>
                  <a:pt x="16577" y="1438825"/>
                  <a:pt x="16193" y="1421330"/>
                  <a:pt x="11892" y="1403967"/>
                </a:cubicBezTo>
                <a:cubicBezTo>
                  <a:pt x="-1808" y="1348788"/>
                  <a:pt x="932" y="1293662"/>
                  <a:pt x="6412" y="1238066"/>
                </a:cubicBezTo>
                <a:cubicBezTo>
                  <a:pt x="10522" y="1196695"/>
                  <a:pt x="15070" y="1154854"/>
                  <a:pt x="6850" y="1113013"/>
                </a:cubicBezTo>
                <a:cubicBezTo>
                  <a:pt x="3316" y="1093599"/>
                  <a:pt x="3316" y="1073745"/>
                  <a:pt x="6850" y="1054331"/>
                </a:cubicBezTo>
                <a:cubicBezTo>
                  <a:pt x="11124" y="1028180"/>
                  <a:pt x="15179" y="1002291"/>
                  <a:pt x="9699" y="975879"/>
                </a:cubicBezTo>
                <a:cubicBezTo>
                  <a:pt x="7289" y="964373"/>
                  <a:pt x="5481" y="952762"/>
                  <a:pt x="4220" y="941150"/>
                </a:cubicBezTo>
                <a:cubicBezTo>
                  <a:pt x="1710" y="911506"/>
                  <a:pt x="2609" y="881694"/>
                  <a:pt x="6904" y="852238"/>
                </a:cubicBezTo>
                <a:cubicBezTo>
                  <a:pt x="11015" y="818033"/>
                  <a:pt x="4329" y="783619"/>
                  <a:pt x="9809" y="749518"/>
                </a:cubicBezTo>
                <a:cubicBezTo>
                  <a:pt x="13700" y="722055"/>
                  <a:pt x="13848" y="694225"/>
                  <a:pt x="10248" y="666724"/>
                </a:cubicBezTo>
                <a:cubicBezTo>
                  <a:pt x="3770" y="614737"/>
                  <a:pt x="4175" y="562179"/>
                  <a:pt x="11453" y="510291"/>
                </a:cubicBezTo>
                <a:cubicBezTo>
                  <a:pt x="15947" y="480008"/>
                  <a:pt x="18522" y="448837"/>
                  <a:pt x="10466" y="419129"/>
                </a:cubicBezTo>
                <a:cubicBezTo>
                  <a:pt x="-8494" y="349307"/>
                  <a:pt x="2576" y="279380"/>
                  <a:pt x="10466" y="209924"/>
                </a:cubicBezTo>
                <a:cubicBezTo>
                  <a:pt x="15262" y="172623"/>
                  <a:pt x="15371" y="134908"/>
                  <a:pt x="10796" y="97581"/>
                </a:cubicBezTo>
                <a:cubicBezTo>
                  <a:pt x="6735" y="70015"/>
                  <a:pt x="4313" y="42275"/>
                  <a:pt x="3535" y="14494"/>
                </a:cubicBezTo>
                <a:lnTo>
                  <a:pt x="3925" y="2002"/>
                </a:lnTo>
                <a:lnTo>
                  <a:pt x="72292" y="704"/>
                </a:lnTo>
                <a:close/>
              </a:path>
            </a:pathLst>
          </a:custGeom>
        </p:spPr>
        <p:txBody>
          <a:bodyPr wrap="square" rtlCol="0" anchor="ctr">
            <a:noAutofit/>
          </a:bodyPr>
          <a:lstStyle>
            <a:lvl1pPr algn="ctr">
              <a:buNone/>
              <a:defRPr sz="2000"/>
            </a:lvl1pPr>
          </a:lstStyle>
          <a:p>
            <a:pPr rtl="0"/>
            <a:r>
              <a:rPr lang="de-DE" noProof="0"/>
              <a:t>Bild durch Klicken auf Symbol hinzufügen</a:t>
            </a:r>
          </a:p>
        </p:txBody>
      </p:sp>
      <p:sp>
        <p:nvSpPr>
          <p:cNvPr id="26" name="Bildplatzhalter 25">
            <a:extLst>
              <a:ext uri="{FF2B5EF4-FFF2-40B4-BE49-F238E27FC236}">
                <a16:creationId xmlns:a16="http://schemas.microsoft.com/office/drawing/2014/main" id="{32959C17-53EC-4A48-8276-E73A5CF1258A}"/>
              </a:ext>
            </a:extLst>
          </p:cNvPr>
          <p:cNvSpPr>
            <a:spLocks noGrp="1"/>
          </p:cNvSpPr>
          <p:nvPr>
            <p:ph type="pic" sz="quarter" idx="13"/>
          </p:nvPr>
        </p:nvSpPr>
        <p:spPr>
          <a:xfrm>
            <a:off x="648304" y="3058476"/>
            <a:ext cx="1463039" cy="1484431"/>
          </a:xfrm>
          <a:custGeom>
            <a:avLst/>
            <a:gdLst>
              <a:gd name="connsiteX0" fmla="*/ 866623 w 1463039"/>
              <a:gd name="connsiteY0" fmla="*/ 570 h 1484431"/>
              <a:gd name="connsiteX1" fmla="*/ 964707 w 1463039"/>
              <a:gd name="connsiteY1" fmla="*/ 8668 h 1484431"/>
              <a:gd name="connsiteX2" fmla="*/ 1111826 w 1463039"/>
              <a:gd name="connsiteY2" fmla="*/ 8365 h 1484431"/>
              <a:gd name="connsiteX3" fmla="*/ 1290056 w 1463039"/>
              <a:gd name="connsiteY3" fmla="*/ 8729 h 1484431"/>
              <a:gd name="connsiteX4" fmla="*/ 1417398 w 1463039"/>
              <a:gd name="connsiteY4" fmla="*/ 6607 h 1484431"/>
              <a:gd name="connsiteX5" fmla="*/ 1454474 w 1463039"/>
              <a:gd name="connsiteY5" fmla="*/ 5289 h 1484431"/>
              <a:gd name="connsiteX6" fmla="*/ 1449519 w 1463039"/>
              <a:gd name="connsiteY6" fmla="*/ 94304 h 1484431"/>
              <a:gd name="connsiteX7" fmla="*/ 1454055 w 1463039"/>
              <a:gd name="connsiteY7" fmla="*/ 198722 h 1484431"/>
              <a:gd name="connsiteX8" fmla="*/ 1456616 w 1463039"/>
              <a:gd name="connsiteY8" fmla="*/ 391198 h 1484431"/>
              <a:gd name="connsiteX9" fmla="*/ 1452608 w 1463039"/>
              <a:gd name="connsiteY9" fmla="*/ 565101 h 1484431"/>
              <a:gd name="connsiteX10" fmla="*/ 1461013 w 1463039"/>
              <a:gd name="connsiteY10" fmla="*/ 624833 h 1484431"/>
              <a:gd name="connsiteX11" fmla="*/ 1451384 w 1463039"/>
              <a:gd name="connsiteY11" fmla="*/ 907021 h 1484431"/>
              <a:gd name="connsiteX12" fmla="*/ 1452664 w 1463039"/>
              <a:gd name="connsiteY12" fmla="*/ 1009693 h 1484431"/>
              <a:gd name="connsiteX13" fmla="*/ 1456003 w 1463039"/>
              <a:gd name="connsiteY13" fmla="*/ 1096987 h 1484431"/>
              <a:gd name="connsiteX14" fmla="*/ 1453721 w 1463039"/>
              <a:gd name="connsiteY14" fmla="*/ 1174561 h 1484431"/>
              <a:gd name="connsiteX15" fmla="*/ 1461723 w 1463039"/>
              <a:gd name="connsiteY15" fmla="*/ 1280017 h 1484431"/>
              <a:gd name="connsiteX16" fmla="*/ 1463039 w 1463039"/>
              <a:gd name="connsiteY16" fmla="*/ 1330730 h 1484431"/>
              <a:gd name="connsiteX17" fmla="*/ 1463039 w 1463039"/>
              <a:gd name="connsiteY17" fmla="*/ 1433812 h 1484431"/>
              <a:gd name="connsiteX18" fmla="*/ 1458898 w 1463039"/>
              <a:gd name="connsiteY18" fmla="*/ 1471899 h 1484431"/>
              <a:gd name="connsiteX19" fmla="*/ 1458307 w 1463039"/>
              <a:gd name="connsiteY19" fmla="*/ 1476108 h 1484431"/>
              <a:gd name="connsiteX20" fmla="*/ 1456252 w 1463039"/>
              <a:gd name="connsiteY20" fmla="*/ 1476005 h 1484431"/>
              <a:gd name="connsiteX21" fmla="*/ 1358700 w 1463039"/>
              <a:gd name="connsiteY21" fmla="*/ 1478794 h 1484431"/>
              <a:gd name="connsiteX22" fmla="*/ 1178286 w 1463039"/>
              <a:gd name="connsiteY22" fmla="*/ 1478794 h 1484431"/>
              <a:gd name="connsiteX23" fmla="*/ 859951 w 1463039"/>
              <a:gd name="connsiteY23" fmla="*/ 1471897 h 1484431"/>
              <a:gd name="connsiteX24" fmla="*/ 500701 w 1463039"/>
              <a:gd name="connsiteY24" fmla="*/ 1474454 h 1484431"/>
              <a:gd name="connsiteX25" fmla="*/ 234329 w 1463039"/>
              <a:gd name="connsiteY25" fmla="*/ 1468256 h 1484431"/>
              <a:gd name="connsiteX26" fmla="*/ 133135 w 1463039"/>
              <a:gd name="connsiteY26" fmla="*/ 1483210 h 1484431"/>
              <a:gd name="connsiteX27" fmla="*/ 12645 w 1463039"/>
              <a:gd name="connsiteY27" fmla="*/ 1484431 h 1484431"/>
              <a:gd name="connsiteX28" fmla="*/ 15316 w 1463039"/>
              <a:gd name="connsiteY28" fmla="*/ 1462748 h 1484431"/>
              <a:gd name="connsiteX29" fmla="*/ 11892 w 1463039"/>
              <a:gd name="connsiteY29" fmla="*/ 1410408 h 1484431"/>
              <a:gd name="connsiteX30" fmla="*/ 6412 w 1463039"/>
              <a:gd name="connsiteY30" fmla="*/ 1244507 h 1484431"/>
              <a:gd name="connsiteX31" fmla="*/ 6850 w 1463039"/>
              <a:gd name="connsiteY31" fmla="*/ 1119454 h 1484431"/>
              <a:gd name="connsiteX32" fmla="*/ 6850 w 1463039"/>
              <a:gd name="connsiteY32" fmla="*/ 1060772 h 1484431"/>
              <a:gd name="connsiteX33" fmla="*/ 9699 w 1463039"/>
              <a:gd name="connsiteY33" fmla="*/ 982320 h 1484431"/>
              <a:gd name="connsiteX34" fmla="*/ 4220 w 1463039"/>
              <a:gd name="connsiteY34" fmla="*/ 947591 h 1484431"/>
              <a:gd name="connsiteX35" fmla="*/ 6904 w 1463039"/>
              <a:gd name="connsiteY35" fmla="*/ 858679 h 1484431"/>
              <a:gd name="connsiteX36" fmla="*/ 9809 w 1463039"/>
              <a:gd name="connsiteY36" fmla="*/ 755959 h 1484431"/>
              <a:gd name="connsiteX37" fmla="*/ 10248 w 1463039"/>
              <a:gd name="connsiteY37" fmla="*/ 673165 h 1484431"/>
              <a:gd name="connsiteX38" fmla="*/ 11453 w 1463039"/>
              <a:gd name="connsiteY38" fmla="*/ 516732 h 1484431"/>
              <a:gd name="connsiteX39" fmla="*/ 10466 w 1463039"/>
              <a:gd name="connsiteY39" fmla="*/ 425570 h 1484431"/>
              <a:gd name="connsiteX40" fmla="*/ 10466 w 1463039"/>
              <a:gd name="connsiteY40" fmla="*/ 216365 h 1484431"/>
              <a:gd name="connsiteX41" fmla="*/ 10796 w 1463039"/>
              <a:gd name="connsiteY41" fmla="*/ 104022 h 1484431"/>
              <a:gd name="connsiteX42" fmla="*/ 3535 w 1463039"/>
              <a:gd name="connsiteY42" fmla="*/ 20935 h 1484431"/>
              <a:gd name="connsiteX43" fmla="*/ 3925 w 1463039"/>
              <a:gd name="connsiteY43" fmla="*/ 8443 h 1484431"/>
              <a:gd name="connsiteX44" fmla="*/ 72292 w 1463039"/>
              <a:gd name="connsiteY44" fmla="*/ 7145 h 1484431"/>
              <a:gd name="connsiteX45" fmla="*/ 231771 w 1463039"/>
              <a:gd name="connsiteY45" fmla="*/ 4000 h 1484431"/>
              <a:gd name="connsiteX46" fmla="*/ 364603 w 1463039"/>
              <a:gd name="connsiteY46" fmla="*/ 11881 h 1484431"/>
              <a:gd name="connsiteX47" fmla="*/ 768234 w 1463039"/>
              <a:gd name="connsiteY47" fmla="*/ 2060 h 1484431"/>
              <a:gd name="connsiteX48" fmla="*/ 866623 w 1463039"/>
              <a:gd name="connsiteY48" fmla="*/ 570 h 1484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Lst>
            <a:rect l="l" t="t" r="r" b="b"/>
            <a:pathLst>
              <a:path w="1463039" h="1484431">
                <a:moveTo>
                  <a:pt x="866623" y="570"/>
                </a:moveTo>
                <a:cubicBezTo>
                  <a:pt x="899406" y="1672"/>
                  <a:pt x="932137" y="4373"/>
                  <a:pt x="964707" y="8668"/>
                </a:cubicBezTo>
                <a:cubicBezTo>
                  <a:pt x="1013530" y="15822"/>
                  <a:pt x="1062767" y="11396"/>
                  <a:pt x="1111826" y="8365"/>
                </a:cubicBezTo>
                <a:cubicBezTo>
                  <a:pt x="1171217" y="4667"/>
                  <a:pt x="1230548" y="2666"/>
                  <a:pt x="1290056" y="8729"/>
                </a:cubicBezTo>
                <a:cubicBezTo>
                  <a:pt x="1332385" y="13093"/>
                  <a:pt x="1374950" y="9032"/>
                  <a:pt x="1417398" y="6607"/>
                </a:cubicBezTo>
                <a:lnTo>
                  <a:pt x="1454474" y="5289"/>
                </a:lnTo>
                <a:lnTo>
                  <a:pt x="1449519" y="94304"/>
                </a:lnTo>
                <a:cubicBezTo>
                  <a:pt x="1449060" y="129133"/>
                  <a:pt x="1450326" y="163950"/>
                  <a:pt x="1454055" y="198722"/>
                </a:cubicBezTo>
                <a:cubicBezTo>
                  <a:pt x="1460000" y="262766"/>
                  <a:pt x="1460857" y="327061"/>
                  <a:pt x="1456616" y="391198"/>
                </a:cubicBezTo>
                <a:cubicBezTo>
                  <a:pt x="1453666" y="449150"/>
                  <a:pt x="1446429" y="507011"/>
                  <a:pt x="1452608" y="565101"/>
                </a:cubicBezTo>
                <a:cubicBezTo>
                  <a:pt x="1454723" y="585088"/>
                  <a:pt x="1459844" y="604709"/>
                  <a:pt x="1461013" y="624833"/>
                </a:cubicBezTo>
                <a:cubicBezTo>
                  <a:pt x="1466579" y="719109"/>
                  <a:pt x="1458230" y="813065"/>
                  <a:pt x="1451384" y="907021"/>
                </a:cubicBezTo>
                <a:cubicBezTo>
                  <a:pt x="1448879" y="941245"/>
                  <a:pt x="1445817" y="975469"/>
                  <a:pt x="1452664" y="1009693"/>
                </a:cubicBezTo>
                <a:cubicBezTo>
                  <a:pt x="1458091" y="1038573"/>
                  <a:pt x="1459210" y="1067888"/>
                  <a:pt x="1456003" y="1096987"/>
                </a:cubicBezTo>
                <a:cubicBezTo>
                  <a:pt x="1452797" y="1122759"/>
                  <a:pt x="1452035" y="1148692"/>
                  <a:pt x="1453721" y="1174561"/>
                </a:cubicBezTo>
                <a:cubicBezTo>
                  <a:pt x="1457200" y="1209698"/>
                  <a:pt x="1459900" y="1244846"/>
                  <a:pt x="1461723" y="1280017"/>
                </a:cubicBezTo>
                <a:lnTo>
                  <a:pt x="1463039" y="1330730"/>
                </a:lnTo>
                <a:lnTo>
                  <a:pt x="1463039" y="1433812"/>
                </a:lnTo>
                <a:lnTo>
                  <a:pt x="1458898" y="1471899"/>
                </a:lnTo>
                <a:lnTo>
                  <a:pt x="1458307" y="1476108"/>
                </a:lnTo>
                <a:lnTo>
                  <a:pt x="1456252" y="1476005"/>
                </a:lnTo>
                <a:cubicBezTo>
                  <a:pt x="1423776" y="1477709"/>
                  <a:pt x="1391237" y="1478251"/>
                  <a:pt x="1358700" y="1478794"/>
                </a:cubicBezTo>
                <a:cubicBezTo>
                  <a:pt x="1298542" y="1479801"/>
                  <a:pt x="1238141" y="1489099"/>
                  <a:pt x="1178286" y="1478794"/>
                </a:cubicBezTo>
                <a:cubicBezTo>
                  <a:pt x="1072672" y="1461941"/>
                  <a:pt x="965947" y="1459624"/>
                  <a:pt x="859951" y="1471897"/>
                </a:cubicBezTo>
                <a:cubicBezTo>
                  <a:pt x="740406" y="1483830"/>
                  <a:pt x="620344" y="1484683"/>
                  <a:pt x="500701" y="1474454"/>
                </a:cubicBezTo>
                <a:cubicBezTo>
                  <a:pt x="412072" y="1467171"/>
                  <a:pt x="323262" y="1461747"/>
                  <a:pt x="234329" y="1468256"/>
                </a:cubicBezTo>
                <a:cubicBezTo>
                  <a:pt x="200275" y="1470813"/>
                  <a:pt x="167069" y="1481971"/>
                  <a:pt x="133135" y="1483210"/>
                </a:cubicBezTo>
                <a:lnTo>
                  <a:pt x="12645" y="1484431"/>
                </a:lnTo>
                <a:lnTo>
                  <a:pt x="15316" y="1462748"/>
                </a:lnTo>
                <a:cubicBezTo>
                  <a:pt x="16577" y="1445266"/>
                  <a:pt x="16193" y="1427771"/>
                  <a:pt x="11892" y="1410408"/>
                </a:cubicBezTo>
                <a:cubicBezTo>
                  <a:pt x="-1808" y="1355229"/>
                  <a:pt x="932" y="1300103"/>
                  <a:pt x="6412" y="1244507"/>
                </a:cubicBezTo>
                <a:cubicBezTo>
                  <a:pt x="10522" y="1203136"/>
                  <a:pt x="15070" y="1161295"/>
                  <a:pt x="6850" y="1119454"/>
                </a:cubicBezTo>
                <a:cubicBezTo>
                  <a:pt x="3316" y="1100040"/>
                  <a:pt x="3316" y="1080186"/>
                  <a:pt x="6850" y="1060772"/>
                </a:cubicBezTo>
                <a:cubicBezTo>
                  <a:pt x="11124" y="1034621"/>
                  <a:pt x="15179" y="1008732"/>
                  <a:pt x="9699" y="982320"/>
                </a:cubicBezTo>
                <a:cubicBezTo>
                  <a:pt x="7289" y="970814"/>
                  <a:pt x="5481" y="959203"/>
                  <a:pt x="4220" y="947591"/>
                </a:cubicBezTo>
                <a:cubicBezTo>
                  <a:pt x="1710" y="917947"/>
                  <a:pt x="2609" y="888135"/>
                  <a:pt x="6904" y="858679"/>
                </a:cubicBezTo>
                <a:cubicBezTo>
                  <a:pt x="11015" y="824474"/>
                  <a:pt x="4329" y="790060"/>
                  <a:pt x="9809" y="755959"/>
                </a:cubicBezTo>
                <a:cubicBezTo>
                  <a:pt x="13700" y="728496"/>
                  <a:pt x="13848" y="700666"/>
                  <a:pt x="10248" y="673165"/>
                </a:cubicBezTo>
                <a:cubicBezTo>
                  <a:pt x="3770" y="621178"/>
                  <a:pt x="4175" y="568620"/>
                  <a:pt x="11453" y="516732"/>
                </a:cubicBezTo>
                <a:cubicBezTo>
                  <a:pt x="15947" y="486449"/>
                  <a:pt x="18522" y="455278"/>
                  <a:pt x="10466" y="425570"/>
                </a:cubicBezTo>
                <a:cubicBezTo>
                  <a:pt x="-8494" y="355748"/>
                  <a:pt x="2576" y="285821"/>
                  <a:pt x="10466" y="216365"/>
                </a:cubicBezTo>
                <a:cubicBezTo>
                  <a:pt x="15262" y="179064"/>
                  <a:pt x="15371" y="141349"/>
                  <a:pt x="10796" y="104022"/>
                </a:cubicBezTo>
                <a:cubicBezTo>
                  <a:pt x="6735" y="76456"/>
                  <a:pt x="4313" y="48716"/>
                  <a:pt x="3535" y="20935"/>
                </a:cubicBezTo>
                <a:lnTo>
                  <a:pt x="3925" y="8443"/>
                </a:lnTo>
                <a:lnTo>
                  <a:pt x="72292" y="7145"/>
                </a:lnTo>
                <a:cubicBezTo>
                  <a:pt x="125550" y="5561"/>
                  <a:pt x="178728" y="3394"/>
                  <a:pt x="231771" y="4000"/>
                </a:cubicBezTo>
                <a:cubicBezTo>
                  <a:pt x="276049" y="4485"/>
                  <a:pt x="320208" y="13578"/>
                  <a:pt x="364603" y="11881"/>
                </a:cubicBezTo>
                <a:cubicBezTo>
                  <a:pt x="499147" y="6910"/>
                  <a:pt x="633750" y="8547"/>
                  <a:pt x="768234" y="2060"/>
                </a:cubicBezTo>
                <a:cubicBezTo>
                  <a:pt x="801008" y="-38"/>
                  <a:pt x="833841" y="-533"/>
                  <a:pt x="866623" y="570"/>
                </a:cubicBezTo>
                <a:close/>
              </a:path>
            </a:pathLst>
          </a:custGeom>
        </p:spPr>
        <p:txBody>
          <a:bodyPr wrap="square" rtlCol="0" anchor="ctr">
            <a:noAutofit/>
          </a:bodyPr>
          <a:lstStyle>
            <a:lvl1pPr algn="ctr">
              <a:buNone/>
              <a:defRPr sz="2000"/>
            </a:lvl1pPr>
          </a:lstStyle>
          <a:p>
            <a:pPr rtl="0"/>
            <a:r>
              <a:rPr lang="de-DE" noProof="0"/>
              <a:t>Bild durch Klicken auf Symbol hinzufügen</a:t>
            </a:r>
          </a:p>
        </p:txBody>
      </p:sp>
      <p:sp>
        <p:nvSpPr>
          <p:cNvPr id="2" name="Titel 1">
            <a:extLst>
              <a:ext uri="{FF2B5EF4-FFF2-40B4-BE49-F238E27FC236}">
                <a16:creationId xmlns:a16="http://schemas.microsoft.com/office/drawing/2014/main" id="{465D02BC-5A24-47F7-A4DF-B93FBC0C51B0}"/>
              </a:ext>
            </a:extLst>
          </p:cNvPr>
          <p:cNvSpPr>
            <a:spLocks noGrp="1"/>
          </p:cNvSpPr>
          <p:nvPr>
            <p:ph type="title" hasCustomPrompt="1"/>
          </p:nvPr>
        </p:nvSpPr>
        <p:spPr>
          <a:xfrm>
            <a:off x="0" y="365125"/>
            <a:ext cx="12188952" cy="1325563"/>
          </a:xfrm>
        </p:spPr>
        <p:txBody>
          <a:bodyPr rtlCol="0"/>
          <a:lstStyle>
            <a:lvl1pPr algn="ctr">
              <a:defRPr sz="7200"/>
            </a:lvl1pPr>
          </a:lstStyle>
          <a:p>
            <a:pPr rtl="0"/>
            <a:r>
              <a:rPr lang="de-DE" noProof="0"/>
              <a:t>Titelmasterformat durch Klicken bearbeiten</a:t>
            </a:r>
          </a:p>
        </p:txBody>
      </p:sp>
      <p:sp>
        <p:nvSpPr>
          <p:cNvPr id="4" name="Datumsplatzhalter 3">
            <a:extLst>
              <a:ext uri="{FF2B5EF4-FFF2-40B4-BE49-F238E27FC236}">
                <a16:creationId xmlns:a16="http://schemas.microsoft.com/office/drawing/2014/main" id="{82A61642-BFBA-48AE-A29C-C2AA7386AE95}"/>
              </a:ext>
            </a:extLst>
          </p:cNvPr>
          <p:cNvSpPr>
            <a:spLocks noGrp="1"/>
          </p:cNvSpPr>
          <p:nvPr>
            <p:ph type="dt" sz="half" idx="10"/>
          </p:nvPr>
        </p:nvSpPr>
        <p:spPr/>
        <p:txBody>
          <a:bodyPr rtlCol="0"/>
          <a:lstStyle/>
          <a:p>
            <a:pPr rtl="0"/>
            <a:r>
              <a:rPr lang="de-DE" noProof="0"/>
              <a:t>3.9.20XX</a:t>
            </a:r>
          </a:p>
        </p:txBody>
      </p:sp>
      <p:sp>
        <p:nvSpPr>
          <p:cNvPr id="5" name="Fußzeilenplatzhalter 4">
            <a:extLst>
              <a:ext uri="{FF2B5EF4-FFF2-40B4-BE49-F238E27FC236}">
                <a16:creationId xmlns:a16="http://schemas.microsoft.com/office/drawing/2014/main" id="{2AD2029B-6646-4DBF-A302-76A513FC64DB}"/>
              </a:ext>
            </a:extLst>
          </p:cNvPr>
          <p:cNvSpPr>
            <a:spLocks noGrp="1"/>
          </p:cNvSpPr>
          <p:nvPr>
            <p:ph type="ftr" sz="quarter" idx="11"/>
          </p:nvPr>
        </p:nvSpPr>
        <p:spPr/>
        <p:txBody>
          <a:bodyPr rtlCol="0"/>
          <a:lstStyle/>
          <a:p>
            <a:pPr rtl="0"/>
            <a:r>
              <a:rPr lang="de-DE" noProof="0"/>
              <a:t>Präsentationstitel</a:t>
            </a:r>
          </a:p>
        </p:txBody>
      </p:sp>
      <p:sp>
        <p:nvSpPr>
          <p:cNvPr id="6" name="Foliennummernplatzhalter 5">
            <a:extLst>
              <a:ext uri="{FF2B5EF4-FFF2-40B4-BE49-F238E27FC236}">
                <a16:creationId xmlns:a16="http://schemas.microsoft.com/office/drawing/2014/main" id="{9E6D4DFD-766F-4E45-A00C-2B5E8CE9A908}"/>
              </a:ext>
            </a:extLst>
          </p:cNvPr>
          <p:cNvSpPr>
            <a:spLocks noGrp="1"/>
          </p:cNvSpPr>
          <p:nvPr>
            <p:ph type="sldNum" sz="quarter" idx="12"/>
          </p:nvPr>
        </p:nvSpPr>
        <p:spPr/>
        <p:txBody>
          <a:bodyPr rtlCol="0"/>
          <a:lstStyle/>
          <a:p>
            <a:pPr rtl="0"/>
            <a:fld id="{2C18C1E5-FB55-42F5-BD6D-9CC153FCDBE6}" type="slidenum">
              <a:rPr lang="de-DE" noProof="0" smtClean="0"/>
              <a:t>‹Nr.›</a:t>
            </a:fld>
            <a:endParaRPr lang="de-DE" noProof="0"/>
          </a:p>
        </p:txBody>
      </p:sp>
      <p:sp>
        <p:nvSpPr>
          <p:cNvPr id="19" name="Rechteck 18" descr="Tag=AccentColor&#10;Flavor=Light&#10;Target=FillAndLine">
            <a:extLst>
              <a:ext uri="{FF2B5EF4-FFF2-40B4-BE49-F238E27FC236}">
                <a16:creationId xmlns:a16="http://schemas.microsoft.com/office/drawing/2014/main" id="{2D7984C8-AF4A-4D59-BB2D-72D92F873C07}"/>
              </a:ext>
            </a:extLst>
          </p:cNvPr>
          <p:cNvSpPr/>
          <p:nvPr userDrawn="1"/>
        </p:nvSpPr>
        <p:spPr>
          <a:xfrm flipV="1">
            <a:off x="648305" y="2067561"/>
            <a:ext cx="10900219" cy="18288"/>
          </a:xfrm>
          <a:custGeom>
            <a:avLst/>
            <a:gdLst>
              <a:gd name="connsiteX0" fmla="*/ 0 w 10900219"/>
              <a:gd name="connsiteY0" fmla="*/ 0 h 18288"/>
              <a:gd name="connsiteX1" fmla="*/ 463259 w 10900219"/>
              <a:gd name="connsiteY1" fmla="*/ 0 h 18288"/>
              <a:gd name="connsiteX2" fmla="*/ 1144523 w 10900219"/>
              <a:gd name="connsiteY2" fmla="*/ 0 h 18288"/>
              <a:gd name="connsiteX3" fmla="*/ 1934789 w 10900219"/>
              <a:gd name="connsiteY3" fmla="*/ 0 h 18288"/>
              <a:gd name="connsiteX4" fmla="*/ 2289046 w 10900219"/>
              <a:gd name="connsiteY4" fmla="*/ 0 h 18288"/>
              <a:gd name="connsiteX5" fmla="*/ 2643303 w 10900219"/>
              <a:gd name="connsiteY5" fmla="*/ 0 h 18288"/>
              <a:gd name="connsiteX6" fmla="*/ 3542571 w 10900219"/>
              <a:gd name="connsiteY6" fmla="*/ 0 h 18288"/>
              <a:gd name="connsiteX7" fmla="*/ 4223835 w 10900219"/>
              <a:gd name="connsiteY7" fmla="*/ 0 h 18288"/>
              <a:gd name="connsiteX8" fmla="*/ 4578092 w 10900219"/>
              <a:gd name="connsiteY8" fmla="*/ 0 h 18288"/>
              <a:gd name="connsiteX9" fmla="*/ 5259356 w 10900219"/>
              <a:gd name="connsiteY9" fmla="*/ 0 h 18288"/>
              <a:gd name="connsiteX10" fmla="*/ 6158624 w 10900219"/>
              <a:gd name="connsiteY10" fmla="*/ 0 h 18288"/>
              <a:gd name="connsiteX11" fmla="*/ 6730885 w 10900219"/>
              <a:gd name="connsiteY11" fmla="*/ 0 h 18288"/>
              <a:gd name="connsiteX12" fmla="*/ 7303147 w 10900219"/>
              <a:gd name="connsiteY12" fmla="*/ 0 h 18288"/>
              <a:gd name="connsiteX13" fmla="*/ 7984410 w 10900219"/>
              <a:gd name="connsiteY13" fmla="*/ 0 h 18288"/>
              <a:gd name="connsiteX14" fmla="*/ 8774676 w 10900219"/>
              <a:gd name="connsiteY14" fmla="*/ 0 h 18288"/>
              <a:gd name="connsiteX15" fmla="*/ 9564942 w 10900219"/>
              <a:gd name="connsiteY15" fmla="*/ 0 h 18288"/>
              <a:gd name="connsiteX16" fmla="*/ 10900219 w 10900219"/>
              <a:gd name="connsiteY16" fmla="*/ 0 h 18288"/>
              <a:gd name="connsiteX17" fmla="*/ 10900219 w 10900219"/>
              <a:gd name="connsiteY17" fmla="*/ 18288 h 18288"/>
              <a:gd name="connsiteX18" fmla="*/ 10436960 w 10900219"/>
              <a:gd name="connsiteY18" fmla="*/ 18288 h 18288"/>
              <a:gd name="connsiteX19" fmla="*/ 9537692 w 10900219"/>
              <a:gd name="connsiteY19" fmla="*/ 18288 h 18288"/>
              <a:gd name="connsiteX20" fmla="*/ 8856428 w 10900219"/>
              <a:gd name="connsiteY20" fmla="*/ 18288 h 18288"/>
              <a:gd name="connsiteX21" fmla="*/ 8502171 w 10900219"/>
              <a:gd name="connsiteY21" fmla="*/ 18288 h 18288"/>
              <a:gd name="connsiteX22" fmla="*/ 7820907 w 10900219"/>
              <a:gd name="connsiteY22" fmla="*/ 18288 h 18288"/>
              <a:gd name="connsiteX23" fmla="*/ 7248646 w 10900219"/>
              <a:gd name="connsiteY23" fmla="*/ 18288 h 18288"/>
              <a:gd name="connsiteX24" fmla="*/ 6676384 w 10900219"/>
              <a:gd name="connsiteY24" fmla="*/ 18288 h 18288"/>
              <a:gd name="connsiteX25" fmla="*/ 6104123 w 10900219"/>
              <a:gd name="connsiteY25" fmla="*/ 18288 h 18288"/>
              <a:gd name="connsiteX26" fmla="*/ 5531861 w 10900219"/>
              <a:gd name="connsiteY26" fmla="*/ 18288 h 18288"/>
              <a:gd name="connsiteX27" fmla="*/ 4741595 w 10900219"/>
              <a:gd name="connsiteY27" fmla="*/ 18288 h 18288"/>
              <a:gd name="connsiteX28" fmla="*/ 4060332 w 10900219"/>
              <a:gd name="connsiteY28" fmla="*/ 18288 h 18288"/>
              <a:gd name="connsiteX29" fmla="*/ 3706074 w 10900219"/>
              <a:gd name="connsiteY29" fmla="*/ 18288 h 18288"/>
              <a:gd name="connsiteX30" fmla="*/ 3133813 w 10900219"/>
              <a:gd name="connsiteY30" fmla="*/ 18288 h 18288"/>
              <a:gd name="connsiteX31" fmla="*/ 2343547 w 10900219"/>
              <a:gd name="connsiteY31" fmla="*/ 18288 h 18288"/>
              <a:gd name="connsiteX32" fmla="*/ 1880288 w 10900219"/>
              <a:gd name="connsiteY32" fmla="*/ 18288 h 18288"/>
              <a:gd name="connsiteX33" fmla="*/ 981020 w 10900219"/>
              <a:gd name="connsiteY33" fmla="*/ 18288 h 18288"/>
              <a:gd name="connsiteX34" fmla="*/ 0 w 10900219"/>
              <a:gd name="connsiteY34" fmla="*/ 18288 h 18288"/>
              <a:gd name="connsiteX35" fmla="*/ 0 w 10900219"/>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900219" h="18288" fill="none" extrusionOk="0">
                <a:moveTo>
                  <a:pt x="0" y="0"/>
                </a:moveTo>
                <a:cubicBezTo>
                  <a:pt x="118469" y="-6619"/>
                  <a:pt x="329397" y="-5525"/>
                  <a:pt x="463259" y="0"/>
                </a:cubicBezTo>
                <a:cubicBezTo>
                  <a:pt x="597121" y="5525"/>
                  <a:pt x="866598" y="4881"/>
                  <a:pt x="1144523" y="0"/>
                </a:cubicBezTo>
                <a:cubicBezTo>
                  <a:pt x="1422448" y="-4881"/>
                  <a:pt x="1761178" y="17159"/>
                  <a:pt x="1934789" y="0"/>
                </a:cubicBezTo>
                <a:cubicBezTo>
                  <a:pt x="2108400" y="-17159"/>
                  <a:pt x="2119134" y="-4032"/>
                  <a:pt x="2289046" y="0"/>
                </a:cubicBezTo>
                <a:cubicBezTo>
                  <a:pt x="2458958" y="4032"/>
                  <a:pt x="2472610" y="15385"/>
                  <a:pt x="2643303" y="0"/>
                </a:cubicBezTo>
                <a:cubicBezTo>
                  <a:pt x="2813996" y="-15385"/>
                  <a:pt x="3334189" y="-21234"/>
                  <a:pt x="3542571" y="0"/>
                </a:cubicBezTo>
                <a:cubicBezTo>
                  <a:pt x="3750953" y="21234"/>
                  <a:pt x="3991639" y="13212"/>
                  <a:pt x="4223835" y="0"/>
                </a:cubicBezTo>
                <a:cubicBezTo>
                  <a:pt x="4456031" y="-13212"/>
                  <a:pt x="4466914" y="13318"/>
                  <a:pt x="4578092" y="0"/>
                </a:cubicBezTo>
                <a:cubicBezTo>
                  <a:pt x="4689270" y="-13318"/>
                  <a:pt x="5120635" y="31363"/>
                  <a:pt x="5259356" y="0"/>
                </a:cubicBezTo>
                <a:cubicBezTo>
                  <a:pt x="5398077" y="-31363"/>
                  <a:pt x="5954119" y="-7091"/>
                  <a:pt x="6158624" y="0"/>
                </a:cubicBezTo>
                <a:cubicBezTo>
                  <a:pt x="6363129" y="7091"/>
                  <a:pt x="6535071" y="-8480"/>
                  <a:pt x="6730885" y="0"/>
                </a:cubicBezTo>
                <a:cubicBezTo>
                  <a:pt x="6926699" y="8480"/>
                  <a:pt x="7091018" y="19194"/>
                  <a:pt x="7303147" y="0"/>
                </a:cubicBezTo>
                <a:cubicBezTo>
                  <a:pt x="7515276" y="-19194"/>
                  <a:pt x="7840361" y="30755"/>
                  <a:pt x="7984410" y="0"/>
                </a:cubicBezTo>
                <a:cubicBezTo>
                  <a:pt x="8128459" y="-30755"/>
                  <a:pt x="8498590" y="39460"/>
                  <a:pt x="8774676" y="0"/>
                </a:cubicBezTo>
                <a:cubicBezTo>
                  <a:pt x="9050762" y="-39460"/>
                  <a:pt x="9204381" y="36508"/>
                  <a:pt x="9564942" y="0"/>
                </a:cubicBezTo>
                <a:cubicBezTo>
                  <a:pt x="9925503" y="-36508"/>
                  <a:pt x="10235542" y="59225"/>
                  <a:pt x="10900219" y="0"/>
                </a:cubicBezTo>
                <a:cubicBezTo>
                  <a:pt x="10900865" y="4451"/>
                  <a:pt x="10900709" y="9226"/>
                  <a:pt x="10900219" y="18288"/>
                </a:cubicBezTo>
                <a:cubicBezTo>
                  <a:pt x="10675942" y="21751"/>
                  <a:pt x="10609372" y="26977"/>
                  <a:pt x="10436960" y="18288"/>
                </a:cubicBezTo>
                <a:cubicBezTo>
                  <a:pt x="10264548" y="9599"/>
                  <a:pt x="9961150" y="-11074"/>
                  <a:pt x="9537692" y="18288"/>
                </a:cubicBezTo>
                <a:cubicBezTo>
                  <a:pt x="9114234" y="47650"/>
                  <a:pt x="9087386" y="35169"/>
                  <a:pt x="8856428" y="18288"/>
                </a:cubicBezTo>
                <a:cubicBezTo>
                  <a:pt x="8625470" y="1407"/>
                  <a:pt x="8634361" y="13786"/>
                  <a:pt x="8502171" y="18288"/>
                </a:cubicBezTo>
                <a:cubicBezTo>
                  <a:pt x="8369981" y="22790"/>
                  <a:pt x="8132296" y="22561"/>
                  <a:pt x="7820907" y="18288"/>
                </a:cubicBezTo>
                <a:cubicBezTo>
                  <a:pt x="7509518" y="14015"/>
                  <a:pt x="7432447" y="29431"/>
                  <a:pt x="7248646" y="18288"/>
                </a:cubicBezTo>
                <a:cubicBezTo>
                  <a:pt x="7064845" y="7145"/>
                  <a:pt x="6954380" y="2746"/>
                  <a:pt x="6676384" y="18288"/>
                </a:cubicBezTo>
                <a:cubicBezTo>
                  <a:pt x="6398388" y="33830"/>
                  <a:pt x="6292480" y="-4579"/>
                  <a:pt x="6104123" y="18288"/>
                </a:cubicBezTo>
                <a:cubicBezTo>
                  <a:pt x="5915766" y="41155"/>
                  <a:pt x="5703359" y="-8437"/>
                  <a:pt x="5531861" y="18288"/>
                </a:cubicBezTo>
                <a:cubicBezTo>
                  <a:pt x="5360363" y="45013"/>
                  <a:pt x="5056784" y="-12121"/>
                  <a:pt x="4741595" y="18288"/>
                </a:cubicBezTo>
                <a:cubicBezTo>
                  <a:pt x="4426406" y="48697"/>
                  <a:pt x="4364529" y="-10910"/>
                  <a:pt x="4060332" y="18288"/>
                </a:cubicBezTo>
                <a:cubicBezTo>
                  <a:pt x="3756135" y="47486"/>
                  <a:pt x="3816049" y="13364"/>
                  <a:pt x="3706074" y="18288"/>
                </a:cubicBezTo>
                <a:cubicBezTo>
                  <a:pt x="3596099" y="23212"/>
                  <a:pt x="3382238" y="37686"/>
                  <a:pt x="3133813" y="18288"/>
                </a:cubicBezTo>
                <a:cubicBezTo>
                  <a:pt x="2885388" y="-1110"/>
                  <a:pt x="2523125" y="15465"/>
                  <a:pt x="2343547" y="18288"/>
                </a:cubicBezTo>
                <a:cubicBezTo>
                  <a:pt x="2163969" y="21111"/>
                  <a:pt x="1985160" y="33196"/>
                  <a:pt x="1880288" y="18288"/>
                </a:cubicBezTo>
                <a:cubicBezTo>
                  <a:pt x="1775416" y="3380"/>
                  <a:pt x="1261751" y="-9914"/>
                  <a:pt x="981020" y="18288"/>
                </a:cubicBezTo>
                <a:cubicBezTo>
                  <a:pt x="700289" y="46490"/>
                  <a:pt x="314212" y="-15659"/>
                  <a:pt x="0" y="18288"/>
                </a:cubicBezTo>
                <a:cubicBezTo>
                  <a:pt x="-213" y="9468"/>
                  <a:pt x="187" y="4459"/>
                  <a:pt x="0" y="0"/>
                </a:cubicBezTo>
                <a:close/>
              </a:path>
              <a:path w="10900219" h="18288" stroke="0" extrusionOk="0">
                <a:moveTo>
                  <a:pt x="0" y="0"/>
                </a:moveTo>
                <a:cubicBezTo>
                  <a:pt x="269624" y="3698"/>
                  <a:pt x="383061" y="-5818"/>
                  <a:pt x="572261" y="0"/>
                </a:cubicBezTo>
                <a:cubicBezTo>
                  <a:pt x="761461" y="5818"/>
                  <a:pt x="826360" y="-1890"/>
                  <a:pt x="926519" y="0"/>
                </a:cubicBezTo>
                <a:cubicBezTo>
                  <a:pt x="1026678" y="1890"/>
                  <a:pt x="1621671" y="-1096"/>
                  <a:pt x="1825787" y="0"/>
                </a:cubicBezTo>
                <a:cubicBezTo>
                  <a:pt x="2029903" y="1096"/>
                  <a:pt x="2212612" y="17145"/>
                  <a:pt x="2398048" y="0"/>
                </a:cubicBezTo>
                <a:cubicBezTo>
                  <a:pt x="2583484" y="-17145"/>
                  <a:pt x="2739759" y="-14168"/>
                  <a:pt x="2970310" y="0"/>
                </a:cubicBezTo>
                <a:cubicBezTo>
                  <a:pt x="3200861" y="14168"/>
                  <a:pt x="3502691" y="33180"/>
                  <a:pt x="3869578" y="0"/>
                </a:cubicBezTo>
                <a:cubicBezTo>
                  <a:pt x="4236465" y="-33180"/>
                  <a:pt x="4122134" y="-10470"/>
                  <a:pt x="4332837" y="0"/>
                </a:cubicBezTo>
                <a:cubicBezTo>
                  <a:pt x="4543540" y="10470"/>
                  <a:pt x="4834652" y="3572"/>
                  <a:pt x="5232105" y="0"/>
                </a:cubicBezTo>
                <a:cubicBezTo>
                  <a:pt x="5629558" y="-3572"/>
                  <a:pt x="5773178" y="-6604"/>
                  <a:pt x="6131373" y="0"/>
                </a:cubicBezTo>
                <a:cubicBezTo>
                  <a:pt x="6489568" y="6604"/>
                  <a:pt x="6621532" y="18870"/>
                  <a:pt x="6812637" y="0"/>
                </a:cubicBezTo>
                <a:cubicBezTo>
                  <a:pt x="7003742" y="-18870"/>
                  <a:pt x="7311146" y="18959"/>
                  <a:pt x="7711905" y="0"/>
                </a:cubicBezTo>
                <a:cubicBezTo>
                  <a:pt x="8112664" y="-18959"/>
                  <a:pt x="8080793" y="-24744"/>
                  <a:pt x="8284166" y="0"/>
                </a:cubicBezTo>
                <a:cubicBezTo>
                  <a:pt x="8487539" y="24744"/>
                  <a:pt x="8615041" y="-1627"/>
                  <a:pt x="8856428" y="0"/>
                </a:cubicBezTo>
                <a:cubicBezTo>
                  <a:pt x="9097815" y="1627"/>
                  <a:pt x="9475052" y="26322"/>
                  <a:pt x="9646694" y="0"/>
                </a:cubicBezTo>
                <a:cubicBezTo>
                  <a:pt x="9818336" y="-26322"/>
                  <a:pt x="9938906" y="-121"/>
                  <a:pt x="10218955" y="0"/>
                </a:cubicBezTo>
                <a:cubicBezTo>
                  <a:pt x="10499004" y="121"/>
                  <a:pt x="10697467" y="15326"/>
                  <a:pt x="10900219" y="0"/>
                </a:cubicBezTo>
                <a:cubicBezTo>
                  <a:pt x="10899812" y="8690"/>
                  <a:pt x="10900065" y="14141"/>
                  <a:pt x="10900219" y="18288"/>
                </a:cubicBezTo>
                <a:cubicBezTo>
                  <a:pt x="10543007" y="31201"/>
                  <a:pt x="10472057" y="15684"/>
                  <a:pt x="10109953" y="18288"/>
                </a:cubicBezTo>
                <a:cubicBezTo>
                  <a:pt x="9747849" y="20892"/>
                  <a:pt x="9872856" y="33007"/>
                  <a:pt x="9755696" y="18288"/>
                </a:cubicBezTo>
                <a:cubicBezTo>
                  <a:pt x="9638536" y="3569"/>
                  <a:pt x="9442681" y="6596"/>
                  <a:pt x="9292437" y="18288"/>
                </a:cubicBezTo>
                <a:cubicBezTo>
                  <a:pt x="9142193" y="29980"/>
                  <a:pt x="8817861" y="-11343"/>
                  <a:pt x="8393169" y="18288"/>
                </a:cubicBezTo>
                <a:cubicBezTo>
                  <a:pt x="7968477" y="47919"/>
                  <a:pt x="7919655" y="23228"/>
                  <a:pt x="7711905" y="18288"/>
                </a:cubicBezTo>
                <a:cubicBezTo>
                  <a:pt x="7504155" y="13348"/>
                  <a:pt x="7365667" y="6452"/>
                  <a:pt x="7248646" y="18288"/>
                </a:cubicBezTo>
                <a:cubicBezTo>
                  <a:pt x="7131625" y="30124"/>
                  <a:pt x="6776155" y="2871"/>
                  <a:pt x="6567382" y="18288"/>
                </a:cubicBezTo>
                <a:cubicBezTo>
                  <a:pt x="6358609" y="33705"/>
                  <a:pt x="6372933" y="1091"/>
                  <a:pt x="6213125" y="18288"/>
                </a:cubicBezTo>
                <a:cubicBezTo>
                  <a:pt x="6053317" y="35485"/>
                  <a:pt x="5980913" y="1290"/>
                  <a:pt x="5858868" y="18288"/>
                </a:cubicBezTo>
                <a:cubicBezTo>
                  <a:pt x="5736823" y="35286"/>
                  <a:pt x="5481395" y="5492"/>
                  <a:pt x="5177604" y="18288"/>
                </a:cubicBezTo>
                <a:cubicBezTo>
                  <a:pt x="4873813" y="31084"/>
                  <a:pt x="4854222" y="37160"/>
                  <a:pt x="4714345" y="18288"/>
                </a:cubicBezTo>
                <a:cubicBezTo>
                  <a:pt x="4574468" y="-584"/>
                  <a:pt x="4298550" y="22981"/>
                  <a:pt x="3924079" y="18288"/>
                </a:cubicBezTo>
                <a:cubicBezTo>
                  <a:pt x="3549608" y="13595"/>
                  <a:pt x="3645461" y="-921"/>
                  <a:pt x="3460820" y="18288"/>
                </a:cubicBezTo>
                <a:cubicBezTo>
                  <a:pt x="3276179" y="37497"/>
                  <a:pt x="3004470" y="-15027"/>
                  <a:pt x="2670554" y="18288"/>
                </a:cubicBezTo>
                <a:cubicBezTo>
                  <a:pt x="2336638" y="51603"/>
                  <a:pt x="2425773" y="17517"/>
                  <a:pt x="2316297" y="18288"/>
                </a:cubicBezTo>
                <a:cubicBezTo>
                  <a:pt x="2206821" y="19059"/>
                  <a:pt x="1757890" y="42158"/>
                  <a:pt x="1526031" y="18288"/>
                </a:cubicBezTo>
                <a:cubicBezTo>
                  <a:pt x="1294172" y="-5582"/>
                  <a:pt x="1213137" y="12281"/>
                  <a:pt x="1062771" y="18288"/>
                </a:cubicBezTo>
                <a:cubicBezTo>
                  <a:pt x="912405" y="24295"/>
                  <a:pt x="829444" y="7304"/>
                  <a:pt x="708514" y="18288"/>
                </a:cubicBezTo>
                <a:cubicBezTo>
                  <a:pt x="587584" y="29272"/>
                  <a:pt x="227877" y="37311"/>
                  <a:pt x="0" y="18288"/>
                </a:cubicBezTo>
                <a:cubicBezTo>
                  <a:pt x="-53" y="11301"/>
                  <a:pt x="-649" y="7756"/>
                  <a:pt x="0" y="0"/>
                </a:cubicBezTo>
                <a:close/>
              </a:path>
            </a:pathLst>
          </a:custGeom>
          <a:solidFill>
            <a:schemeClr val="accent1"/>
          </a:solidFill>
          <a:ln w="34925">
            <a:solidFill>
              <a:schemeClr val="accent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de-DE" noProof="0"/>
          </a:p>
        </p:txBody>
      </p:sp>
      <p:sp>
        <p:nvSpPr>
          <p:cNvPr id="33" name="Textplatzhalter 32">
            <a:extLst>
              <a:ext uri="{FF2B5EF4-FFF2-40B4-BE49-F238E27FC236}">
                <a16:creationId xmlns:a16="http://schemas.microsoft.com/office/drawing/2014/main" id="{EC125114-9BE9-4C21-BEC1-81B685162210}"/>
              </a:ext>
            </a:extLst>
          </p:cNvPr>
          <p:cNvSpPr>
            <a:spLocks noGrp="1"/>
          </p:cNvSpPr>
          <p:nvPr>
            <p:ph type="body" sz="quarter" idx="18" hasCustomPrompt="1"/>
          </p:nvPr>
        </p:nvSpPr>
        <p:spPr>
          <a:xfrm>
            <a:off x="630936" y="4754880"/>
            <a:ext cx="1481328" cy="740664"/>
          </a:xfrm>
        </p:spPr>
        <p:txBody>
          <a:bodyPr rtlCol="0">
            <a:noAutofit/>
          </a:bodyPr>
          <a:lstStyle>
            <a:lvl1pPr marL="0" indent="0" algn="ctr">
              <a:lnSpc>
                <a:spcPct val="100000"/>
              </a:lnSpc>
              <a:spcBef>
                <a:spcPts val="0"/>
              </a:spcBef>
              <a:buNone/>
              <a:defRPr sz="2400"/>
            </a:lvl1pPr>
            <a:lvl2pPr marL="0" indent="0" algn="ctr">
              <a:lnSpc>
                <a:spcPct val="100000"/>
              </a:lnSpc>
              <a:spcBef>
                <a:spcPts val="0"/>
              </a:spcBef>
              <a:buNone/>
              <a:defRPr sz="1800"/>
            </a:lvl2pPr>
          </a:lstStyle>
          <a:p>
            <a:pPr lvl="0" rtl="0"/>
            <a:r>
              <a:rPr lang="de-DE" noProof="0"/>
              <a:t>Name</a:t>
            </a:r>
          </a:p>
          <a:p>
            <a:pPr lvl="1" rtl="0"/>
            <a:r>
              <a:rPr lang="de-DE" noProof="0"/>
              <a:t>Titel</a:t>
            </a:r>
          </a:p>
        </p:txBody>
      </p:sp>
      <p:sp>
        <p:nvSpPr>
          <p:cNvPr id="34" name="Textplatzhalter 32">
            <a:extLst>
              <a:ext uri="{FF2B5EF4-FFF2-40B4-BE49-F238E27FC236}">
                <a16:creationId xmlns:a16="http://schemas.microsoft.com/office/drawing/2014/main" id="{2AB98BFD-4068-4EDA-8DE5-E5D978EDDF2E}"/>
              </a:ext>
            </a:extLst>
          </p:cNvPr>
          <p:cNvSpPr>
            <a:spLocks noGrp="1"/>
          </p:cNvSpPr>
          <p:nvPr>
            <p:ph type="body" sz="quarter" idx="19" hasCustomPrompt="1"/>
          </p:nvPr>
        </p:nvSpPr>
        <p:spPr>
          <a:xfrm>
            <a:off x="2993136" y="4754880"/>
            <a:ext cx="1481328" cy="740664"/>
          </a:xfrm>
        </p:spPr>
        <p:txBody>
          <a:bodyPr rtlCol="0">
            <a:noAutofit/>
          </a:bodyPr>
          <a:lstStyle>
            <a:lvl1pPr marL="0" indent="0" algn="ctr">
              <a:lnSpc>
                <a:spcPct val="100000"/>
              </a:lnSpc>
              <a:spcBef>
                <a:spcPts val="0"/>
              </a:spcBef>
              <a:buNone/>
              <a:defRPr sz="2400"/>
            </a:lvl1pPr>
            <a:lvl2pPr marL="0" indent="0" algn="ctr">
              <a:lnSpc>
                <a:spcPct val="100000"/>
              </a:lnSpc>
              <a:spcBef>
                <a:spcPts val="0"/>
              </a:spcBef>
              <a:buNone/>
              <a:defRPr sz="1800"/>
            </a:lvl2pPr>
          </a:lstStyle>
          <a:p>
            <a:pPr lvl="0" rtl="0"/>
            <a:r>
              <a:rPr lang="de-DE" noProof="0"/>
              <a:t>Name</a:t>
            </a:r>
          </a:p>
          <a:p>
            <a:pPr lvl="1" rtl="0"/>
            <a:r>
              <a:rPr lang="de-DE" noProof="0"/>
              <a:t>Titel</a:t>
            </a:r>
          </a:p>
        </p:txBody>
      </p:sp>
      <p:sp>
        <p:nvSpPr>
          <p:cNvPr id="35" name="Textplatzhalter 32">
            <a:extLst>
              <a:ext uri="{FF2B5EF4-FFF2-40B4-BE49-F238E27FC236}">
                <a16:creationId xmlns:a16="http://schemas.microsoft.com/office/drawing/2014/main" id="{937737FC-57C8-4243-BE91-4E9684B83613}"/>
              </a:ext>
            </a:extLst>
          </p:cNvPr>
          <p:cNvSpPr>
            <a:spLocks noGrp="1"/>
          </p:cNvSpPr>
          <p:nvPr>
            <p:ph type="body" sz="quarter" idx="20" hasCustomPrompt="1"/>
          </p:nvPr>
        </p:nvSpPr>
        <p:spPr>
          <a:xfrm>
            <a:off x="5355336" y="4754880"/>
            <a:ext cx="1481328" cy="740664"/>
          </a:xfrm>
        </p:spPr>
        <p:txBody>
          <a:bodyPr rtlCol="0">
            <a:noAutofit/>
          </a:bodyPr>
          <a:lstStyle>
            <a:lvl1pPr marL="0" indent="0" algn="ctr">
              <a:lnSpc>
                <a:spcPct val="100000"/>
              </a:lnSpc>
              <a:spcBef>
                <a:spcPts val="0"/>
              </a:spcBef>
              <a:buNone/>
              <a:defRPr sz="2400"/>
            </a:lvl1pPr>
            <a:lvl2pPr marL="0" indent="0" algn="ctr">
              <a:lnSpc>
                <a:spcPct val="100000"/>
              </a:lnSpc>
              <a:spcBef>
                <a:spcPts val="0"/>
              </a:spcBef>
              <a:buNone/>
              <a:defRPr sz="1800"/>
            </a:lvl2pPr>
          </a:lstStyle>
          <a:p>
            <a:pPr lvl="0" rtl="0"/>
            <a:r>
              <a:rPr lang="de-DE" noProof="0"/>
              <a:t>Name</a:t>
            </a:r>
          </a:p>
          <a:p>
            <a:pPr lvl="1" rtl="0"/>
            <a:r>
              <a:rPr lang="de-DE" noProof="0"/>
              <a:t>Titel</a:t>
            </a:r>
          </a:p>
        </p:txBody>
      </p:sp>
      <p:sp>
        <p:nvSpPr>
          <p:cNvPr id="36" name="Textplatzhalter 32">
            <a:extLst>
              <a:ext uri="{FF2B5EF4-FFF2-40B4-BE49-F238E27FC236}">
                <a16:creationId xmlns:a16="http://schemas.microsoft.com/office/drawing/2014/main" id="{CA78FA67-D083-4763-B647-4554C3C50977}"/>
              </a:ext>
            </a:extLst>
          </p:cNvPr>
          <p:cNvSpPr>
            <a:spLocks noGrp="1"/>
          </p:cNvSpPr>
          <p:nvPr>
            <p:ph type="body" sz="quarter" idx="21" hasCustomPrompt="1"/>
          </p:nvPr>
        </p:nvSpPr>
        <p:spPr>
          <a:xfrm>
            <a:off x="7717536" y="4754880"/>
            <a:ext cx="1481328" cy="740664"/>
          </a:xfrm>
        </p:spPr>
        <p:txBody>
          <a:bodyPr rtlCol="0">
            <a:noAutofit/>
          </a:bodyPr>
          <a:lstStyle>
            <a:lvl1pPr marL="0" indent="0" algn="ctr">
              <a:lnSpc>
                <a:spcPct val="100000"/>
              </a:lnSpc>
              <a:spcBef>
                <a:spcPts val="0"/>
              </a:spcBef>
              <a:buNone/>
              <a:defRPr sz="2400"/>
            </a:lvl1pPr>
            <a:lvl2pPr marL="0" indent="0" algn="ctr">
              <a:lnSpc>
                <a:spcPct val="100000"/>
              </a:lnSpc>
              <a:spcBef>
                <a:spcPts val="0"/>
              </a:spcBef>
              <a:buNone/>
              <a:defRPr sz="1800"/>
            </a:lvl2pPr>
          </a:lstStyle>
          <a:p>
            <a:pPr lvl="0" rtl="0"/>
            <a:r>
              <a:rPr lang="de-DE" noProof="0"/>
              <a:t>Name</a:t>
            </a:r>
          </a:p>
          <a:p>
            <a:pPr lvl="1" rtl="0"/>
            <a:r>
              <a:rPr lang="de-DE" noProof="0"/>
              <a:t>Titel</a:t>
            </a:r>
          </a:p>
        </p:txBody>
      </p:sp>
      <p:sp>
        <p:nvSpPr>
          <p:cNvPr id="37" name="Textplatzhalter 32">
            <a:extLst>
              <a:ext uri="{FF2B5EF4-FFF2-40B4-BE49-F238E27FC236}">
                <a16:creationId xmlns:a16="http://schemas.microsoft.com/office/drawing/2014/main" id="{F1892FE5-DAA3-4902-93EF-46D6565FFB48}"/>
              </a:ext>
            </a:extLst>
          </p:cNvPr>
          <p:cNvSpPr>
            <a:spLocks noGrp="1"/>
          </p:cNvSpPr>
          <p:nvPr>
            <p:ph type="body" sz="quarter" idx="22" hasCustomPrompt="1"/>
          </p:nvPr>
        </p:nvSpPr>
        <p:spPr>
          <a:xfrm>
            <a:off x="10079736" y="4754880"/>
            <a:ext cx="1481328" cy="740664"/>
          </a:xfrm>
        </p:spPr>
        <p:txBody>
          <a:bodyPr rtlCol="0">
            <a:noAutofit/>
          </a:bodyPr>
          <a:lstStyle>
            <a:lvl1pPr marL="0" indent="0" algn="ctr">
              <a:lnSpc>
                <a:spcPct val="100000"/>
              </a:lnSpc>
              <a:spcBef>
                <a:spcPts val="0"/>
              </a:spcBef>
              <a:buNone/>
              <a:defRPr sz="2400"/>
            </a:lvl1pPr>
            <a:lvl2pPr marL="0" indent="0" algn="ctr">
              <a:lnSpc>
                <a:spcPct val="100000"/>
              </a:lnSpc>
              <a:spcBef>
                <a:spcPts val="0"/>
              </a:spcBef>
              <a:buNone/>
              <a:defRPr sz="1800"/>
            </a:lvl2pPr>
          </a:lstStyle>
          <a:p>
            <a:pPr lvl="0" rtl="0"/>
            <a:r>
              <a:rPr lang="de-DE" noProof="0"/>
              <a:t>Name</a:t>
            </a:r>
          </a:p>
          <a:p>
            <a:pPr lvl="1" rtl="0"/>
            <a:r>
              <a:rPr lang="de-DE" noProof="0"/>
              <a:t>Titel</a:t>
            </a:r>
          </a:p>
        </p:txBody>
      </p:sp>
    </p:spTree>
    <p:extLst>
      <p:ext uri="{BB962C8B-B14F-4D97-AF65-F5344CB8AC3E}">
        <p14:creationId xmlns:p14="http://schemas.microsoft.com/office/powerpoint/2010/main" val="21834275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el und Inhalt mit 4 Bildern">
    <p:spTree>
      <p:nvGrpSpPr>
        <p:cNvPr id="1" name=""/>
        <p:cNvGrpSpPr/>
        <p:nvPr/>
      </p:nvGrpSpPr>
      <p:grpSpPr>
        <a:xfrm>
          <a:off x="0" y="0"/>
          <a:ext cx="0" cy="0"/>
          <a:chOff x="0" y="0"/>
          <a:chExt cx="0" cy="0"/>
        </a:xfrm>
      </p:grpSpPr>
      <p:sp>
        <p:nvSpPr>
          <p:cNvPr id="26" name="Bildplatzhalter 25">
            <a:extLst>
              <a:ext uri="{FF2B5EF4-FFF2-40B4-BE49-F238E27FC236}">
                <a16:creationId xmlns:a16="http://schemas.microsoft.com/office/drawing/2014/main" id="{95429EAB-EC88-4283-9CAC-5C4336D68761}"/>
              </a:ext>
            </a:extLst>
          </p:cNvPr>
          <p:cNvSpPr>
            <a:spLocks noGrp="1"/>
          </p:cNvSpPr>
          <p:nvPr>
            <p:ph type="pic" sz="quarter" idx="14"/>
          </p:nvPr>
        </p:nvSpPr>
        <p:spPr>
          <a:xfrm>
            <a:off x="8263901" y="-1"/>
            <a:ext cx="3928091" cy="4143506"/>
          </a:xfrm>
          <a:custGeom>
            <a:avLst/>
            <a:gdLst>
              <a:gd name="connsiteX0" fmla="*/ 23605 w 3928091"/>
              <a:gd name="connsiteY0" fmla="*/ 0 h 4143506"/>
              <a:gd name="connsiteX1" fmla="*/ 3928091 w 3928091"/>
              <a:gd name="connsiteY1" fmla="*/ 0 h 4143506"/>
              <a:gd name="connsiteX2" fmla="*/ 3928091 w 3928091"/>
              <a:gd name="connsiteY2" fmla="*/ 4125656 h 4143506"/>
              <a:gd name="connsiteX3" fmla="*/ 3780617 w 3928091"/>
              <a:gd name="connsiteY3" fmla="*/ 4131078 h 4143506"/>
              <a:gd name="connsiteX4" fmla="*/ 3281801 w 3928091"/>
              <a:gd name="connsiteY4" fmla="*/ 4125634 h 4143506"/>
              <a:gd name="connsiteX5" fmla="*/ 2622887 w 3928091"/>
              <a:gd name="connsiteY5" fmla="*/ 4130456 h 4143506"/>
              <a:gd name="connsiteX6" fmla="*/ 2169916 w 3928091"/>
              <a:gd name="connsiteY6" fmla="*/ 4111570 h 4143506"/>
              <a:gd name="connsiteX7" fmla="*/ 1705097 w 3928091"/>
              <a:gd name="connsiteY7" fmla="*/ 4140234 h 4143506"/>
              <a:gd name="connsiteX8" fmla="*/ 1364801 w 3928091"/>
              <a:gd name="connsiteY8" fmla="*/ 4124429 h 4143506"/>
              <a:gd name="connsiteX9" fmla="*/ 1123316 w 3928091"/>
              <a:gd name="connsiteY9" fmla="*/ 4121750 h 4143506"/>
              <a:gd name="connsiteX10" fmla="*/ 688243 w 3928091"/>
              <a:gd name="connsiteY10" fmla="*/ 4130323 h 4143506"/>
              <a:gd name="connsiteX11" fmla="*/ 298918 w 3928091"/>
              <a:gd name="connsiteY11" fmla="*/ 4118266 h 4143506"/>
              <a:gd name="connsiteX12" fmla="*/ 105785 w 3928091"/>
              <a:gd name="connsiteY12" fmla="*/ 4130037 h 4143506"/>
              <a:gd name="connsiteX13" fmla="*/ 15503 w 3928091"/>
              <a:gd name="connsiteY13" fmla="*/ 4130462 h 4143506"/>
              <a:gd name="connsiteX14" fmla="*/ 14458 w 3928091"/>
              <a:gd name="connsiteY14" fmla="*/ 4122289 h 4143506"/>
              <a:gd name="connsiteX15" fmla="*/ 346 w 3928091"/>
              <a:gd name="connsiteY15" fmla="*/ 3882149 h 4143506"/>
              <a:gd name="connsiteX16" fmla="*/ 27583 w 3928091"/>
              <a:gd name="connsiteY16" fmla="*/ 3294816 h 4143506"/>
              <a:gd name="connsiteX17" fmla="*/ 21797 w 3928091"/>
              <a:gd name="connsiteY17" fmla="*/ 3078932 h 4143506"/>
              <a:gd name="connsiteX18" fmla="*/ 30264 w 3928091"/>
              <a:gd name="connsiteY18" fmla="*/ 2835999 h 4143506"/>
              <a:gd name="connsiteX19" fmla="*/ 33510 w 3928091"/>
              <a:gd name="connsiteY19" fmla="*/ 2550270 h 4143506"/>
              <a:gd name="connsiteX20" fmla="*/ 9096 w 3928091"/>
              <a:gd name="connsiteY20" fmla="*/ 1764959 h 4143506"/>
              <a:gd name="connsiteX21" fmla="*/ 30406 w 3928091"/>
              <a:gd name="connsiteY21" fmla="*/ 1598729 h 4143506"/>
              <a:gd name="connsiteX22" fmla="*/ 20244 w 3928091"/>
              <a:gd name="connsiteY22" fmla="*/ 1114767 h 4143506"/>
              <a:gd name="connsiteX23" fmla="*/ 26736 w 3928091"/>
              <a:gd name="connsiteY23" fmla="*/ 579120 h 4143506"/>
              <a:gd name="connsiteX24" fmla="*/ 38237 w 3928091"/>
              <a:gd name="connsiteY24" fmla="*/ 288533 h 4143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3928091" h="4143506">
                <a:moveTo>
                  <a:pt x="23605" y="0"/>
                </a:moveTo>
                <a:lnTo>
                  <a:pt x="3928091" y="0"/>
                </a:lnTo>
                <a:lnTo>
                  <a:pt x="3928091" y="4125656"/>
                </a:lnTo>
                <a:lnTo>
                  <a:pt x="3780617" y="4131078"/>
                </a:lnTo>
                <a:cubicBezTo>
                  <a:pt x="3614346" y="4131561"/>
                  <a:pt x="3448073" y="4118803"/>
                  <a:pt x="3281801" y="4125634"/>
                </a:cubicBezTo>
                <a:cubicBezTo>
                  <a:pt x="3062120" y="4134609"/>
                  <a:pt x="2842441" y="4144923"/>
                  <a:pt x="2622887" y="4130456"/>
                </a:cubicBezTo>
                <a:cubicBezTo>
                  <a:pt x="2472401" y="4120545"/>
                  <a:pt x="2321159" y="4107551"/>
                  <a:pt x="2169916" y="4111570"/>
                </a:cubicBezTo>
                <a:cubicBezTo>
                  <a:pt x="2014640" y="4115856"/>
                  <a:pt x="1859994" y="4129920"/>
                  <a:pt x="1705097" y="4140234"/>
                </a:cubicBezTo>
                <a:cubicBezTo>
                  <a:pt x="1591463" y="4147694"/>
                  <a:pt x="1477389" y="4142391"/>
                  <a:pt x="1364801" y="4124429"/>
                </a:cubicBezTo>
                <a:cubicBezTo>
                  <a:pt x="1284516" y="4111703"/>
                  <a:pt x="1203727" y="4117195"/>
                  <a:pt x="1123316" y="4121750"/>
                </a:cubicBezTo>
                <a:cubicBezTo>
                  <a:pt x="978124" y="4130323"/>
                  <a:pt x="833434" y="4143717"/>
                  <a:pt x="688243" y="4130323"/>
                </a:cubicBezTo>
                <a:cubicBezTo>
                  <a:pt x="558551" y="4118266"/>
                  <a:pt x="427601" y="4108489"/>
                  <a:pt x="298918" y="4118266"/>
                </a:cubicBezTo>
                <a:cubicBezTo>
                  <a:pt x="234577" y="4123155"/>
                  <a:pt x="170204" y="4128045"/>
                  <a:pt x="105785" y="4130037"/>
                </a:cubicBezTo>
                <a:lnTo>
                  <a:pt x="15503" y="4130462"/>
                </a:lnTo>
                <a:lnTo>
                  <a:pt x="14458" y="4122289"/>
                </a:lnTo>
                <a:cubicBezTo>
                  <a:pt x="3338" y="4042653"/>
                  <a:pt x="-1375" y="3962394"/>
                  <a:pt x="346" y="3882149"/>
                </a:cubicBezTo>
                <a:cubicBezTo>
                  <a:pt x="205" y="3686075"/>
                  <a:pt x="9942" y="3490383"/>
                  <a:pt x="27583" y="3294816"/>
                </a:cubicBezTo>
                <a:cubicBezTo>
                  <a:pt x="31859" y="3222826"/>
                  <a:pt x="29926" y="3150656"/>
                  <a:pt x="21797" y="3078932"/>
                </a:cubicBezTo>
                <a:cubicBezTo>
                  <a:pt x="13668" y="2997950"/>
                  <a:pt x="16505" y="2916372"/>
                  <a:pt x="30264" y="2835999"/>
                </a:cubicBezTo>
                <a:cubicBezTo>
                  <a:pt x="47622" y="2740756"/>
                  <a:pt x="39860" y="2645513"/>
                  <a:pt x="33510" y="2550270"/>
                </a:cubicBezTo>
                <a:cubicBezTo>
                  <a:pt x="16152" y="2288796"/>
                  <a:pt x="-5017" y="2027322"/>
                  <a:pt x="9096" y="1764959"/>
                </a:cubicBezTo>
                <a:cubicBezTo>
                  <a:pt x="12060" y="1708956"/>
                  <a:pt x="25042" y="1654350"/>
                  <a:pt x="30406" y="1598729"/>
                </a:cubicBezTo>
                <a:cubicBezTo>
                  <a:pt x="46071" y="1437069"/>
                  <a:pt x="27723" y="1276045"/>
                  <a:pt x="20244" y="1114767"/>
                </a:cubicBezTo>
                <a:cubicBezTo>
                  <a:pt x="9491" y="936281"/>
                  <a:pt x="11664" y="757351"/>
                  <a:pt x="26736" y="579120"/>
                </a:cubicBezTo>
                <a:cubicBezTo>
                  <a:pt x="36191" y="482353"/>
                  <a:pt x="39402" y="385459"/>
                  <a:pt x="38237" y="288533"/>
                </a:cubicBezTo>
                <a:close/>
              </a:path>
            </a:pathLst>
          </a:custGeom>
        </p:spPr>
        <p:txBody>
          <a:bodyPr wrap="square" rtlCol="0" anchor="ctr">
            <a:noAutofit/>
          </a:bodyPr>
          <a:lstStyle>
            <a:lvl1pPr algn="ctr">
              <a:buNone/>
              <a:defRPr sz="2400"/>
            </a:lvl1pPr>
          </a:lstStyle>
          <a:p>
            <a:pPr rtl="0"/>
            <a:r>
              <a:rPr lang="de-DE" noProof="0"/>
              <a:t>Bild durch Klicken auf Symbol hinzufügen</a:t>
            </a:r>
          </a:p>
        </p:txBody>
      </p:sp>
      <p:sp>
        <p:nvSpPr>
          <p:cNvPr id="25" name="Bildplatzhalter 24">
            <a:extLst>
              <a:ext uri="{FF2B5EF4-FFF2-40B4-BE49-F238E27FC236}">
                <a16:creationId xmlns:a16="http://schemas.microsoft.com/office/drawing/2014/main" id="{95853130-EDA3-41D2-A3D5-E39613A79C81}"/>
              </a:ext>
            </a:extLst>
          </p:cNvPr>
          <p:cNvSpPr>
            <a:spLocks noGrp="1"/>
          </p:cNvSpPr>
          <p:nvPr>
            <p:ph type="pic" sz="quarter" idx="15"/>
          </p:nvPr>
        </p:nvSpPr>
        <p:spPr>
          <a:xfrm>
            <a:off x="8281029" y="4328340"/>
            <a:ext cx="3910962" cy="2529660"/>
          </a:xfrm>
          <a:custGeom>
            <a:avLst/>
            <a:gdLst>
              <a:gd name="connsiteX0" fmla="*/ 842684 w 3910962"/>
              <a:gd name="connsiteY0" fmla="*/ 662 h 2529660"/>
              <a:gd name="connsiteX1" fmla="*/ 1140350 w 3910962"/>
              <a:gd name="connsiteY1" fmla="*/ 3173 h 2529660"/>
              <a:gd name="connsiteX2" fmla="*/ 1350451 w 3910962"/>
              <a:gd name="connsiteY2" fmla="*/ 29025 h 2529660"/>
              <a:gd name="connsiteX3" fmla="*/ 1903495 w 3910962"/>
              <a:gd name="connsiteY3" fmla="*/ 18310 h 2529660"/>
              <a:gd name="connsiteX4" fmla="*/ 2649374 w 3910962"/>
              <a:gd name="connsiteY4" fmla="*/ 22730 h 2529660"/>
              <a:gd name="connsiteX5" fmla="*/ 3310304 w 3910962"/>
              <a:gd name="connsiteY5" fmla="*/ 10808 h 2529660"/>
              <a:gd name="connsiteX6" fmla="*/ 3684881 w 3910962"/>
              <a:gd name="connsiteY6" fmla="*/ 10808 h 2529660"/>
              <a:gd name="connsiteX7" fmla="*/ 3887420 w 3910962"/>
              <a:gd name="connsiteY7" fmla="*/ 15630 h 2529660"/>
              <a:gd name="connsiteX8" fmla="*/ 3910962 w 3910962"/>
              <a:gd name="connsiteY8" fmla="*/ 11105 h 2529660"/>
              <a:gd name="connsiteX9" fmla="*/ 3910962 w 3910962"/>
              <a:gd name="connsiteY9" fmla="*/ 2529660 h 2529660"/>
              <a:gd name="connsiteX10" fmla="*/ 6242 w 3910962"/>
              <a:gd name="connsiteY10" fmla="*/ 2529660 h 2529660"/>
              <a:gd name="connsiteX11" fmla="*/ 25280 w 3910962"/>
              <a:gd name="connsiteY11" fmla="*/ 2158134 h 2529660"/>
              <a:gd name="connsiteX12" fmla="*/ 11167 w 3910962"/>
              <a:gd name="connsiteY12" fmla="*/ 1427303 h 2529660"/>
              <a:gd name="connsiteX13" fmla="*/ 3970 w 3910962"/>
              <a:gd name="connsiteY13" fmla="*/ 934453 h 2529660"/>
              <a:gd name="connsiteX14" fmla="*/ 5805 w 3910962"/>
              <a:gd name="connsiteY14" fmla="*/ 380010 h 2529660"/>
              <a:gd name="connsiteX15" fmla="*/ 18506 w 3910962"/>
              <a:gd name="connsiteY15" fmla="*/ 139744 h 2529660"/>
              <a:gd name="connsiteX16" fmla="*/ 19072 w 3910962"/>
              <a:gd name="connsiteY16" fmla="*/ 23791 h 2529660"/>
              <a:gd name="connsiteX17" fmla="*/ 67093 w 3910962"/>
              <a:gd name="connsiteY17" fmla="*/ 27133 h 2529660"/>
              <a:gd name="connsiteX18" fmla="*/ 545085 w 3910962"/>
              <a:gd name="connsiteY18" fmla="*/ 11612 h 2529660"/>
              <a:gd name="connsiteX19" fmla="*/ 842684 w 3910962"/>
              <a:gd name="connsiteY19" fmla="*/ 662 h 2529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3910962" h="2529660">
                <a:moveTo>
                  <a:pt x="842684" y="662"/>
                </a:moveTo>
                <a:cubicBezTo>
                  <a:pt x="941895" y="-744"/>
                  <a:pt x="1041116" y="93"/>
                  <a:pt x="1140350" y="3173"/>
                </a:cubicBezTo>
                <a:cubicBezTo>
                  <a:pt x="1210804" y="5316"/>
                  <a:pt x="1279746" y="24605"/>
                  <a:pt x="1350451" y="29025"/>
                </a:cubicBezTo>
                <a:cubicBezTo>
                  <a:pt x="1535093" y="40276"/>
                  <a:pt x="1719483" y="30901"/>
                  <a:pt x="1903495" y="18310"/>
                </a:cubicBezTo>
                <a:cubicBezTo>
                  <a:pt x="2151898" y="628"/>
                  <a:pt x="2401172" y="2101"/>
                  <a:pt x="2649374" y="22730"/>
                </a:cubicBezTo>
                <a:cubicBezTo>
                  <a:pt x="2869445" y="43947"/>
                  <a:pt x="3091027" y="39942"/>
                  <a:pt x="3310304" y="10808"/>
                </a:cubicBezTo>
                <a:cubicBezTo>
                  <a:pt x="3434575" y="-7007"/>
                  <a:pt x="3559980" y="9067"/>
                  <a:pt x="3684881" y="10808"/>
                </a:cubicBezTo>
                <a:cubicBezTo>
                  <a:pt x="3752435" y="11746"/>
                  <a:pt x="3819992" y="12684"/>
                  <a:pt x="3887420" y="15630"/>
                </a:cubicBezTo>
                <a:lnTo>
                  <a:pt x="3910962" y="11105"/>
                </a:lnTo>
                <a:lnTo>
                  <a:pt x="3910962" y="2529660"/>
                </a:lnTo>
                <a:lnTo>
                  <a:pt x="6242" y="2529660"/>
                </a:lnTo>
                <a:lnTo>
                  <a:pt x="25280" y="2158134"/>
                </a:lnTo>
                <a:cubicBezTo>
                  <a:pt x="28243" y="1914439"/>
                  <a:pt x="36288" y="1670236"/>
                  <a:pt x="11167" y="1427303"/>
                </a:cubicBezTo>
                <a:cubicBezTo>
                  <a:pt x="-5908" y="1262723"/>
                  <a:pt x="865" y="1098905"/>
                  <a:pt x="3970" y="934453"/>
                </a:cubicBezTo>
                <a:cubicBezTo>
                  <a:pt x="7498" y="749680"/>
                  <a:pt x="5805" y="564783"/>
                  <a:pt x="5805" y="380010"/>
                </a:cubicBezTo>
                <a:cubicBezTo>
                  <a:pt x="5522" y="299625"/>
                  <a:pt x="10321" y="219748"/>
                  <a:pt x="18506" y="139744"/>
                </a:cubicBezTo>
                <a:lnTo>
                  <a:pt x="19072" y="23791"/>
                </a:lnTo>
                <a:lnTo>
                  <a:pt x="67093" y="27133"/>
                </a:lnTo>
                <a:cubicBezTo>
                  <a:pt x="226530" y="32207"/>
                  <a:pt x="385807" y="21156"/>
                  <a:pt x="545085" y="11612"/>
                </a:cubicBezTo>
                <a:cubicBezTo>
                  <a:pt x="644275" y="5719"/>
                  <a:pt x="743474" y="2069"/>
                  <a:pt x="842684" y="662"/>
                </a:cubicBezTo>
                <a:close/>
              </a:path>
            </a:pathLst>
          </a:custGeom>
        </p:spPr>
        <p:txBody>
          <a:bodyPr wrap="square" rtlCol="0" anchor="ctr">
            <a:noAutofit/>
          </a:bodyPr>
          <a:lstStyle>
            <a:lvl1pPr algn="ctr">
              <a:buNone/>
              <a:defRPr sz="2400"/>
            </a:lvl1pPr>
          </a:lstStyle>
          <a:p>
            <a:pPr rtl="0"/>
            <a:r>
              <a:rPr lang="de-DE" noProof="0"/>
              <a:t>Bild durch Klicken auf Symbol hinzufügen</a:t>
            </a:r>
          </a:p>
        </p:txBody>
      </p:sp>
      <p:sp>
        <p:nvSpPr>
          <p:cNvPr id="24" name="Bildplatzhalter 23">
            <a:extLst>
              <a:ext uri="{FF2B5EF4-FFF2-40B4-BE49-F238E27FC236}">
                <a16:creationId xmlns:a16="http://schemas.microsoft.com/office/drawing/2014/main" id="{3A9F270A-23C2-4A09-BC7C-5CB160B890C0}"/>
              </a:ext>
            </a:extLst>
          </p:cNvPr>
          <p:cNvSpPr>
            <a:spLocks noGrp="1"/>
          </p:cNvSpPr>
          <p:nvPr>
            <p:ph type="pic" sz="quarter" idx="16"/>
          </p:nvPr>
        </p:nvSpPr>
        <p:spPr>
          <a:xfrm>
            <a:off x="5021992" y="3792430"/>
            <a:ext cx="3041329" cy="3065569"/>
          </a:xfrm>
          <a:custGeom>
            <a:avLst/>
            <a:gdLst>
              <a:gd name="connsiteX0" fmla="*/ 2750933 w 3041329"/>
              <a:gd name="connsiteY0" fmla="*/ 0 h 3065569"/>
              <a:gd name="connsiteX1" fmla="*/ 3041329 w 3041329"/>
              <a:gd name="connsiteY1" fmla="*/ 10946 h 3065569"/>
              <a:gd name="connsiteX2" fmla="*/ 3041329 w 3041329"/>
              <a:gd name="connsiteY2" fmla="*/ 175882 h 3065569"/>
              <a:gd name="connsiteX3" fmla="*/ 3034394 w 3041329"/>
              <a:gd name="connsiteY3" fmla="*/ 266109 h 3065569"/>
              <a:gd name="connsiteX4" fmla="*/ 3037217 w 3041329"/>
              <a:gd name="connsiteY4" fmla="*/ 802010 h 3065569"/>
              <a:gd name="connsiteX5" fmla="*/ 3025363 w 3041329"/>
              <a:gd name="connsiteY5" fmla="*/ 1170283 h 3065569"/>
              <a:gd name="connsiteX6" fmla="*/ 3020000 w 3041329"/>
              <a:gd name="connsiteY6" fmla="*/ 1316450 h 3065569"/>
              <a:gd name="connsiteX7" fmla="*/ 3014637 w 3041329"/>
              <a:gd name="connsiteY7" fmla="*/ 1344641 h 3065569"/>
              <a:gd name="connsiteX8" fmla="*/ 3014637 w 3041329"/>
              <a:gd name="connsiteY8" fmla="*/ 1357340 h 3065569"/>
              <a:gd name="connsiteX9" fmla="*/ 3021693 w 3041329"/>
              <a:gd name="connsiteY9" fmla="*/ 1384898 h 3065569"/>
              <a:gd name="connsiteX10" fmla="*/ 3029173 w 3041329"/>
              <a:gd name="connsiteY10" fmla="*/ 1911401 h 3065569"/>
              <a:gd name="connsiteX11" fmla="*/ 3039899 w 3041329"/>
              <a:gd name="connsiteY11" fmla="*/ 2395617 h 3065569"/>
              <a:gd name="connsiteX12" fmla="*/ 3041329 w 3041329"/>
              <a:gd name="connsiteY12" fmla="*/ 2446475 h 3065569"/>
              <a:gd name="connsiteX13" fmla="*/ 3041329 w 3041329"/>
              <a:gd name="connsiteY13" fmla="*/ 2649259 h 3065569"/>
              <a:gd name="connsiteX14" fmla="*/ 3040516 w 3041329"/>
              <a:gd name="connsiteY14" fmla="*/ 2683378 h 3065569"/>
              <a:gd name="connsiteX15" fmla="*/ 3029596 w 3041329"/>
              <a:gd name="connsiteY15" fmla="*/ 2971138 h 3065569"/>
              <a:gd name="connsiteX16" fmla="*/ 3031678 w 3041329"/>
              <a:gd name="connsiteY16" fmla="*/ 3022824 h 3065569"/>
              <a:gd name="connsiteX17" fmla="*/ 3034625 w 3041329"/>
              <a:gd name="connsiteY17" fmla="*/ 3065569 h 3065569"/>
              <a:gd name="connsiteX18" fmla="*/ 24938 w 3041329"/>
              <a:gd name="connsiteY18" fmla="*/ 3065569 h 3065569"/>
              <a:gd name="connsiteX19" fmla="*/ 25911 w 3041329"/>
              <a:gd name="connsiteY19" fmla="*/ 3001918 h 3065569"/>
              <a:gd name="connsiteX20" fmla="*/ 38276 w 3041329"/>
              <a:gd name="connsiteY20" fmla="*/ 2918677 h 3065569"/>
              <a:gd name="connsiteX21" fmla="*/ 28835 w 3041329"/>
              <a:gd name="connsiteY21" fmla="*/ 2491295 h 3065569"/>
              <a:gd name="connsiteX22" fmla="*/ 21053 w 3041329"/>
              <a:gd name="connsiteY22" fmla="*/ 2094786 h 3065569"/>
              <a:gd name="connsiteX23" fmla="*/ 16716 w 3041329"/>
              <a:gd name="connsiteY23" fmla="*/ 1719456 h 3065569"/>
              <a:gd name="connsiteX24" fmla="*/ 3192 w 3041329"/>
              <a:gd name="connsiteY24" fmla="*/ 1622752 h 3065569"/>
              <a:gd name="connsiteX25" fmla="*/ 24242 w 3041329"/>
              <a:gd name="connsiteY25" fmla="*/ 1269110 h 3065569"/>
              <a:gd name="connsiteX26" fmla="*/ 24242 w 3041329"/>
              <a:gd name="connsiteY26" fmla="*/ 1044447 h 3065569"/>
              <a:gd name="connsiteX27" fmla="*/ 13654 w 3041329"/>
              <a:gd name="connsiteY27" fmla="*/ 884594 h 3065569"/>
              <a:gd name="connsiteX28" fmla="*/ 23477 w 3041329"/>
              <a:gd name="connsiteY28" fmla="*/ 597929 h 3065569"/>
              <a:gd name="connsiteX29" fmla="*/ 26284 w 3041329"/>
              <a:gd name="connsiteY29" fmla="*/ 408605 h 3065569"/>
              <a:gd name="connsiteX30" fmla="*/ 33300 w 3041329"/>
              <a:gd name="connsiteY30" fmla="*/ 153452 h 3065569"/>
              <a:gd name="connsiteX31" fmla="*/ 16058 w 3041329"/>
              <a:gd name="connsiteY31" fmla="*/ 52511 h 3065569"/>
              <a:gd name="connsiteX32" fmla="*/ 13611 w 3041329"/>
              <a:gd name="connsiteY32" fmla="*/ 10473 h 3065569"/>
              <a:gd name="connsiteX33" fmla="*/ 222689 w 3041329"/>
              <a:gd name="connsiteY33" fmla="*/ 5194 h 3065569"/>
              <a:gd name="connsiteX34" fmla="*/ 988364 w 3041329"/>
              <a:gd name="connsiteY34" fmla="*/ 17002 h 3065569"/>
              <a:gd name="connsiteX35" fmla="*/ 1316477 w 3041329"/>
              <a:gd name="connsiteY35" fmla="*/ 7977 h 3065569"/>
              <a:gd name="connsiteX36" fmla="*/ 1738973 w 3041329"/>
              <a:gd name="connsiteY36" fmla="*/ 11247 h 3065569"/>
              <a:gd name="connsiteX37" fmla="*/ 2438148 w 3041329"/>
              <a:gd name="connsiteY37" fmla="*/ 11247 h 3065569"/>
              <a:gd name="connsiteX38" fmla="*/ 2750933 w 3041329"/>
              <a:gd name="connsiteY38" fmla="*/ 0 h 30655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3041329" h="3065569">
                <a:moveTo>
                  <a:pt x="2750933" y="0"/>
                </a:moveTo>
                <a:lnTo>
                  <a:pt x="3041329" y="10946"/>
                </a:lnTo>
                <a:lnTo>
                  <a:pt x="3041329" y="175882"/>
                </a:lnTo>
                <a:lnTo>
                  <a:pt x="3034394" y="266109"/>
                </a:lnTo>
                <a:cubicBezTo>
                  <a:pt x="3019012" y="444912"/>
                  <a:pt x="3025927" y="623588"/>
                  <a:pt x="3037217" y="802010"/>
                </a:cubicBezTo>
                <a:cubicBezTo>
                  <a:pt x="3044443" y="924849"/>
                  <a:pt x="3040477" y="1048016"/>
                  <a:pt x="3025363" y="1170283"/>
                </a:cubicBezTo>
                <a:cubicBezTo>
                  <a:pt x="3020000" y="1218920"/>
                  <a:pt x="3020987" y="1267685"/>
                  <a:pt x="3020000" y="1316450"/>
                </a:cubicBezTo>
                <a:cubicBezTo>
                  <a:pt x="3019717" y="1325847"/>
                  <a:pt x="3026069" y="1336767"/>
                  <a:pt x="3014637" y="1344641"/>
                </a:cubicBezTo>
                <a:lnTo>
                  <a:pt x="3014637" y="1357340"/>
                </a:lnTo>
                <a:cubicBezTo>
                  <a:pt x="3027198" y="1364325"/>
                  <a:pt x="3020706" y="1375754"/>
                  <a:pt x="3021693" y="1384898"/>
                </a:cubicBezTo>
                <a:cubicBezTo>
                  <a:pt x="3038360" y="1560005"/>
                  <a:pt x="3040872" y="1735963"/>
                  <a:pt x="3029173" y="1911401"/>
                </a:cubicBezTo>
                <a:cubicBezTo>
                  <a:pt x="3020564" y="2072933"/>
                  <a:pt x="3029455" y="2234211"/>
                  <a:pt x="3039899" y="2395617"/>
                </a:cubicBezTo>
                <a:lnTo>
                  <a:pt x="3041329" y="2446475"/>
                </a:lnTo>
                <a:lnTo>
                  <a:pt x="3041329" y="2649259"/>
                </a:lnTo>
                <a:lnTo>
                  <a:pt x="3040516" y="2683378"/>
                </a:lnTo>
                <a:cubicBezTo>
                  <a:pt x="3036759" y="2779288"/>
                  <a:pt x="3031078" y="2875197"/>
                  <a:pt x="3029596" y="2971138"/>
                </a:cubicBezTo>
                <a:cubicBezTo>
                  <a:pt x="3029314" y="2988346"/>
                  <a:pt x="3030372" y="3005585"/>
                  <a:pt x="3031678" y="3022824"/>
                </a:cubicBezTo>
                <a:lnTo>
                  <a:pt x="3034625" y="3065569"/>
                </a:lnTo>
                <a:lnTo>
                  <a:pt x="24938" y="3065569"/>
                </a:lnTo>
                <a:lnTo>
                  <a:pt x="25911" y="3001918"/>
                </a:lnTo>
                <a:cubicBezTo>
                  <a:pt x="28191" y="2973959"/>
                  <a:pt x="32318" y="2946151"/>
                  <a:pt x="38276" y="2918677"/>
                </a:cubicBezTo>
                <a:cubicBezTo>
                  <a:pt x="68779" y="2777462"/>
                  <a:pt x="65552" y="2631030"/>
                  <a:pt x="28835" y="2491295"/>
                </a:cubicBezTo>
                <a:cubicBezTo>
                  <a:pt x="-4463" y="2359636"/>
                  <a:pt x="-11352" y="2227594"/>
                  <a:pt x="21053" y="2094786"/>
                </a:cubicBezTo>
                <a:cubicBezTo>
                  <a:pt x="51646" y="1971356"/>
                  <a:pt x="50153" y="1842146"/>
                  <a:pt x="16716" y="1719456"/>
                </a:cubicBezTo>
                <a:cubicBezTo>
                  <a:pt x="9316" y="1687689"/>
                  <a:pt x="4787" y="1655323"/>
                  <a:pt x="3192" y="1622752"/>
                </a:cubicBezTo>
                <a:cubicBezTo>
                  <a:pt x="-6887" y="1503851"/>
                  <a:pt x="10081" y="1386608"/>
                  <a:pt x="24242" y="1269110"/>
                </a:cubicBezTo>
                <a:cubicBezTo>
                  <a:pt x="33683" y="1194222"/>
                  <a:pt x="48099" y="1118569"/>
                  <a:pt x="24242" y="1044447"/>
                </a:cubicBezTo>
                <a:cubicBezTo>
                  <a:pt x="7899" y="992791"/>
                  <a:pt x="4264" y="937959"/>
                  <a:pt x="13654" y="884594"/>
                </a:cubicBezTo>
                <a:cubicBezTo>
                  <a:pt x="29486" y="789881"/>
                  <a:pt x="32790" y="693497"/>
                  <a:pt x="23477" y="597929"/>
                </a:cubicBezTo>
                <a:cubicBezTo>
                  <a:pt x="17328" y="534919"/>
                  <a:pt x="18272" y="471411"/>
                  <a:pt x="26284" y="408605"/>
                </a:cubicBezTo>
                <a:cubicBezTo>
                  <a:pt x="36872" y="324149"/>
                  <a:pt x="53330" y="238162"/>
                  <a:pt x="33300" y="153452"/>
                </a:cubicBezTo>
                <a:cubicBezTo>
                  <a:pt x="25327" y="119804"/>
                  <a:pt x="19745" y="86163"/>
                  <a:pt x="16058" y="52511"/>
                </a:cubicBezTo>
                <a:lnTo>
                  <a:pt x="13611" y="10473"/>
                </a:lnTo>
                <a:lnTo>
                  <a:pt x="222689" y="5194"/>
                </a:lnTo>
                <a:cubicBezTo>
                  <a:pt x="477949" y="4054"/>
                  <a:pt x="733156" y="16119"/>
                  <a:pt x="988364" y="17002"/>
                </a:cubicBezTo>
                <a:cubicBezTo>
                  <a:pt x="1097946" y="17394"/>
                  <a:pt x="1207148" y="12424"/>
                  <a:pt x="1316477" y="7977"/>
                </a:cubicBezTo>
                <a:cubicBezTo>
                  <a:pt x="1457478" y="2353"/>
                  <a:pt x="1598225" y="13470"/>
                  <a:pt x="1738973" y="11247"/>
                </a:cubicBezTo>
                <a:cubicBezTo>
                  <a:pt x="1972073" y="7585"/>
                  <a:pt x="2205047" y="18310"/>
                  <a:pt x="2438148" y="11247"/>
                </a:cubicBezTo>
                <a:cubicBezTo>
                  <a:pt x="2542410" y="7977"/>
                  <a:pt x="2646671" y="3007"/>
                  <a:pt x="2750933" y="0"/>
                </a:cubicBezTo>
                <a:close/>
              </a:path>
            </a:pathLst>
          </a:custGeom>
        </p:spPr>
        <p:txBody>
          <a:bodyPr wrap="square" rtlCol="0" anchor="ctr">
            <a:noAutofit/>
          </a:bodyPr>
          <a:lstStyle>
            <a:lvl1pPr algn="ctr">
              <a:buNone/>
              <a:defRPr sz="2400"/>
            </a:lvl1pPr>
          </a:lstStyle>
          <a:p>
            <a:pPr rtl="0"/>
            <a:r>
              <a:rPr lang="de-DE" noProof="0"/>
              <a:t>Bild durch Klicken auf Symbol hinzufügen</a:t>
            </a:r>
          </a:p>
        </p:txBody>
      </p:sp>
      <p:sp>
        <p:nvSpPr>
          <p:cNvPr id="23" name="Bildplatzhalter 22">
            <a:extLst>
              <a:ext uri="{FF2B5EF4-FFF2-40B4-BE49-F238E27FC236}">
                <a16:creationId xmlns:a16="http://schemas.microsoft.com/office/drawing/2014/main" id="{AE3DF8F2-18BB-45CB-8A9F-A6F8DED4CE61}"/>
              </a:ext>
            </a:extLst>
          </p:cNvPr>
          <p:cNvSpPr>
            <a:spLocks noGrp="1"/>
          </p:cNvSpPr>
          <p:nvPr>
            <p:ph type="pic" sz="quarter" idx="13"/>
          </p:nvPr>
        </p:nvSpPr>
        <p:spPr>
          <a:xfrm>
            <a:off x="5027598" y="0"/>
            <a:ext cx="3035794" cy="3597039"/>
          </a:xfrm>
          <a:custGeom>
            <a:avLst/>
            <a:gdLst>
              <a:gd name="connsiteX0" fmla="*/ 19840 w 3035794"/>
              <a:gd name="connsiteY0" fmla="*/ 0 h 3597039"/>
              <a:gd name="connsiteX1" fmla="*/ 3028263 w 3035794"/>
              <a:gd name="connsiteY1" fmla="*/ 0 h 3597039"/>
              <a:gd name="connsiteX2" fmla="*/ 3024697 w 3035794"/>
              <a:gd name="connsiteY2" fmla="*/ 140686 h 3597039"/>
              <a:gd name="connsiteX3" fmla="*/ 3035552 w 3035794"/>
              <a:gd name="connsiteY3" fmla="*/ 655695 h 3597039"/>
              <a:gd name="connsiteX4" fmla="*/ 3017206 w 3035794"/>
              <a:gd name="connsiteY4" fmla="*/ 941424 h 3597039"/>
              <a:gd name="connsiteX5" fmla="*/ 3027314 w 3035794"/>
              <a:gd name="connsiteY5" fmla="*/ 1375590 h 3597039"/>
              <a:gd name="connsiteX6" fmla="*/ 3035723 w 3035794"/>
              <a:gd name="connsiteY6" fmla="*/ 1661758 h 3597039"/>
              <a:gd name="connsiteX7" fmla="*/ 3035723 w 3035794"/>
              <a:gd name="connsiteY7" fmla="*/ 2108768 h 3597039"/>
              <a:gd name="connsiteX8" fmla="*/ 3024686 w 3035794"/>
              <a:gd name="connsiteY8" fmla="*/ 2232285 h 3597039"/>
              <a:gd name="connsiteX9" fmla="*/ 3025391 w 3035794"/>
              <a:gd name="connsiteY9" fmla="*/ 2548746 h 3597039"/>
              <a:gd name="connsiteX10" fmla="*/ 3024544 w 3035794"/>
              <a:gd name="connsiteY10" fmla="*/ 2932131 h 3597039"/>
              <a:gd name="connsiteX11" fmla="*/ 3029484 w 3035794"/>
              <a:gd name="connsiteY11" fmla="*/ 3206050 h 3597039"/>
              <a:gd name="connsiteX12" fmla="*/ 3029484 w 3035794"/>
              <a:gd name="connsiteY12" fmla="*/ 3492287 h 3597039"/>
              <a:gd name="connsiteX13" fmla="*/ 3026528 w 3035794"/>
              <a:gd name="connsiteY13" fmla="*/ 3584038 h 3597039"/>
              <a:gd name="connsiteX14" fmla="*/ 2536033 w 3035794"/>
              <a:gd name="connsiteY14" fmla="*/ 3578457 h 3597039"/>
              <a:gd name="connsiteX15" fmla="*/ 2062105 w 3035794"/>
              <a:gd name="connsiteY15" fmla="*/ 3578457 h 3597039"/>
              <a:gd name="connsiteX16" fmla="*/ 1545736 w 3035794"/>
              <a:gd name="connsiteY16" fmla="*/ 3591536 h 3597039"/>
              <a:gd name="connsiteX17" fmla="*/ 1047737 w 3035794"/>
              <a:gd name="connsiteY17" fmla="*/ 3582381 h 3597039"/>
              <a:gd name="connsiteX18" fmla="*/ 522627 w 3035794"/>
              <a:gd name="connsiteY18" fmla="*/ 3586174 h 3597039"/>
              <a:gd name="connsiteX19" fmla="*/ 179310 w 3035794"/>
              <a:gd name="connsiteY19" fmla="*/ 3582119 h 3597039"/>
              <a:gd name="connsiteX20" fmla="*/ 12768 w 3035794"/>
              <a:gd name="connsiteY20" fmla="*/ 3583434 h 3597039"/>
              <a:gd name="connsiteX21" fmla="*/ 14927 w 3035794"/>
              <a:gd name="connsiteY21" fmla="*/ 3541208 h 3597039"/>
              <a:gd name="connsiteX22" fmla="*/ 15947 w 3035794"/>
              <a:gd name="connsiteY22" fmla="*/ 3236172 h 3597039"/>
              <a:gd name="connsiteX23" fmla="*/ 15947 w 3035794"/>
              <a:gd name="connsiteY23" fmla="*/ 3093031 h 3597039"/>
              <a:gd name="connsiteX24" fmla="*/ 22581 w 3035794"/>
              <a:gd name="connsiteY24" fmla="*/ 2901666 h 3597039"/>
              <a:gd name="connsiteX25" fmla="*/ 9823 w 3035794"/>
              <a:gd name="connsiteY25" fmla="*/ 2816955 h 3597039"/>
              <a:gd name="connsiteX26" fmla="*/ 16074 w 3035794"/>
              <a:gd name="connsiteY26" fmla="*/ 2600075 h 3597039"/>
              <a:gd name="connsiteX27" fmla="*/ 22836 w 3035794"/>
              <a:gd name="connsiteY27" fmla="*/ 2349514 h 3597039"/>
              <a:gd name="connsiteX28" fmla="*/ 23857 w 3035794"/>
              <a:gd name="connsiteY28" fmla="*/ 2147560 h 3597039"/>
              <a:gd name="connsiteX29" fmla="*/ 26663 w 3035794"/>
              <a:gd name="connsiteY29" fmla="*/ 1765978 h 3597039"/>
              <a:gd name="connsiteX30" fmla="*/ 24367 w 3035794"/>
              <a:gd name="connsiteY30" fmla="*/ 1543612 h 3597039"/>
              <a:gd name="connsiteX31" fmla="*/ 24367 w 3035794"/>
              <a:gd name="connsiteY31" fmla="*/ 1033305 h 3597039"/>
              <a:gd name="connsiteX32" fmla="*/ 25133 w 3035794"/>
              <a:gd name="connsiteY32" fmla="*/ 759271 h 3597039"/>
              <a:gd name="connsiteX33" fmla="*/ 14289 w 3035794"/>
              <a:gd name="connsiteY33" fmla="*/ 353321 h 3597039"/>
              <a:gd name="connsiteX34" fmla="*/ 22581 w 3035794"/>
              <a:gd name="connsiteY34" fmla="*/ 20346 h 3597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3035794" h="3597039">
                <a:moveTo>
                  <a:pt x="19840" y="0"/>
                </a:moveTo>
                <a:lnTo>
                  <a:pt x="3028263" y="0"/>
                </a:lnTo>
                <a:lnTo>
                  <a:pt x="3024697" y="140686"/>
                </a:lnTo>
                <a:cubicBezTo>
                  <a:pt x="3025259" y="312749"/>
                  <a:pt x="3037669" y="484544"/>
                  <a:pt x="3035552" y="655695"/>
                </a:cubicBezTo>
                <a:cubicBezTo>
                  <a:pt x="3034423" y="750938"/>
                  <a:pt x="3013255" y="845927"/>
                  <a:pt x="3017206" y="941424"/>
                </a:cubicBezTo>
                <a:cubicBezTo>
                  <a:pt x="3022992" y="1086130"/>
                  <a:pt x="3024933" y="1230868"/>
                  <a:pt x="3027314" y="1375590"/>
                </a:cubicBezTo>
                <a:lnTo>
                  <a:pt x="3035723" y="1661758"/>
                </a:lnTo>
                <a:lnTo>
                  <a:pt x="3035723" y="2108768"/>
                </a:lnTo>
                <a:lnTo>
                  <a:pt x="3024686" y="2232285"/>
                </a:lnTo>
                <a:cubicBezTo>
                  <a:pt x="3008033" y="2337306"/>
                  <a:pt x="3018335" y="2443217"/>
                  <a:pt x="3025391" y="2548746"/>
                </a:cubicBezTo>
                <a:cubicBezTo>
                  <a:pt x="3034000" y="2676499"/>
                  <a:pt x="3038657" y="2804125"/>
                  <a:pt x="3024544" y="2932131"/>
                </a:cubicBezTo>
                <a:cubicBezTo>
                  <a:pt x="3014384" y="3023183"/>
                  <a:pt x="3023839" y="3114743"/>
                  <a:pt x="3029484" y="3206050"/>
                </a:cubicBezTo>
                <a:cubicBezTo>
                  <a:pt x="3036822" y="3301343"/>
                  <a:pt x="3036822" y="3396994"/>
                  <a:pt x="3029484" y="3492287"/>
                </a:cubicBezTo>
                <a:lnTo>
                  <a:pt x="3026528" y="3584038"/>
                </a:lnTo>
                <a:lnTo>
                  <a:pt x="2536033" y="3578457"/>
                </a:lnTo>
                <a:cubicBezTo>
                  <a:pt x="2378057" y="3583558"/>
                  <a:pt x="2220080" y="3585390"/>
                  <a:pt x="2062105" y="3578457"/>
                </a:cubicBezTo>
                <a:cubicBezTo>
                  <a:pt x="1889685" y="3570479"/>
                  <a:pt x="1717648" y="3579504"/>
                  <a:pt x="1545736" y="3591536"/>
                </a:cubicBezTo>
                <a:cubicBezTo>
                  <a:pt x="1379525" y="3603177"/>
                  <a:pt x="1213695" y="3594544"/>
                  <a:pt x="1047737" y="3582381"/>
                </a:cubicBezTo>
                <a:cubicBezTo>
                  <a:pt x="872873" y="3569328"/>
                  <a:pt x="697288" y="3570585"/>
                  <a:pt x="522627" y="3586174"/>
                </a:cubicBezTo>
                <a:cubicBezTo>
                  <a:pt x="408103" y="3596376"/>
                  <a:pt x="293327" y="3581074"/>
                  <a:pt x="179310" y="3582119"/>
                </a:cubicBezTo>
                <a:lnTo>
                  <a:pt x="12768" y="3583434"/>
                </a:lnTo>
                <a:lnTo>
                  <a:pt x="14927" y="3541208"/>
                </a:lnTo>
                <a:cubicBezTo>
                  <a:pt x="24495" y="3440295"/>
                  <a:pt x="35084" y="3338234"/>
                  <a:pt x="15947" y="3236172"/>
                </a:cubicBezTo>
                <a:cubicBezTo>
                  <a:pt x="7719" y="3188816"/>
                  <a:pt x="7719" y="3140388"/>
                  <a:pt x="15947" y="3093031"/>
                </a:cubicBezTo>
                <a:cubicBezTo>
                  <a:pt x="25898" y="3029243"/>
                  <a:pt x="35339" y="2966092"/>
                  <a:pt x="22581" y="2901666"/>
                </a:cubicBezTo>
                <a:cubicBezTo>
                  <a:pt x="16968" y="2873599"/>
                  <a:pt x="12758" y="2845277"/>
                  <a:pt x="9823" y="2816955"/>
                </a:cubicBezTo>
                <a:cubicBezTo>
                  <a:pt x="3980" y="2744645"/>
                  <a:pt x="6072" y="2671926"/>
                  <a:pt x="16074" y="2600075"/>
                </a:cubicBezTo>
                <a:cubicBezTo>
                  <a:pt x="25643" y="2516640"/>
                  <a:pt x="10079" y="2432694"/>
                  <a:pt x="22836" y="2349514"/>
                </a:cubicBezTo>
                <a:cubicBezTo>
                  <a:pt x="31895" y="2282524"/>
                  <a:pt x="32239" y="2214640"/>
                  <a:pt x="23857" y="2147560"/>
                </a:cubicBezTo>
                <a:cubicBezTo>
                  <a:pt x="8778" y="2020749"/>
                  <a:pt x="9721" y="1892547"/>
                  <a:pt x="26663" y="1765978"/>
                </a:cubicBezTo>
                <a:cubicBezTo>
                  <a:pt x="37125" y="1692111"/>
                  <a:pt x="43121" y="1616076"/>
                  <a:pt x="24367" y="1543612"/>
                </a:cubicBezTo>
                <a:cubicBezTo>
                  <a:pt x="-19775" y="1373297"/>
                  <a:pt x="5996" y="1202727"/>
                  <a:pt x="24367" y="1033305"/>
                </a:cubicBezTo>
                <a:cubicBezTo>
                  <a:pt x="35530" y="942318"/>
                  <a:pt x="35786" y="850322"/>
                  <a:pt x="25133" y="759271"/>
                </a:cubicBezTo>
                <a:cubicBezTo>
                  <a:pt x="6226" y="624792"/>
                  <a:pt x="2577" y="488614"/>
                  <a:pt x="14289" y="353321"/>
                </a:cubicBezTo>
                <a:cubicBezTo>
                  <a:pt x="24877" y="242712"/>
                  <a:pt x="35339" y="131848"/>
                  <a:pt x="22581" y="20346"/>
                </a:cubicBezTo>
                <a:close/>
              </a:path>
            </a:pathLst>
          </a:custGeom>
        </p:spPr>
        <p:txBody>
          <a:bodyPr wrap="square" rtlCol="0" anchor="ctr">
            <a:noAutofit/>
          </a:bodyPr>
          <a:lstStyle>
            <a:lvl1pPr algn="ctr">
              <a:buNone/>
              <a:defRPr sz="2400"/>
            </a:lvl1pPr>
          </a:lstStyle>
          <a:p>
            <a:pPr rtl="0"/>
            <a:r>
              <a:rPr lang="de-DE" noProof="0"/>
              <a:t>Bild durch Klicken auf Symbol hinzufügen</a:t>
            </a:r>
          </a:p>
        </p:txBody>
      </p:sp>
      <p:sp>
        <p:nvSpPr>
          <p:cNvPr id="2" name="Titel 1">
            <a:extLst>
              <a:ext uri="{FF2B5EF4-FFF2-40B4-BE49-F238E27FC236}">
                <a16:creationId xmlns:a16="http://schemas.microsoft.com/office/drawing/2014/main" id="{465D02BC-5A24-47F7-A4DF-B93FBC0C51B0}"/>
              </a:ext>
            </a:extLst>
          </p:cNvPr>
          <p:cNvSpPr>
            <a:spLocks noGrp="1"/>
          </p:cNvSpPr>
          <p:nvPr>
            <p:ph type="title" hasCustomPrompt="1"/>
          </p:nvPr>
        </p:nvSpPr>
        <p:spPr>
          <a:xfrm>
            <a:off x="630936" y="429768"/>
            <a:ext cx="3922776" cy="1645920"/>
          </a:xfrm>
        </p:spPr>
        <p:txBody>
          <a:bodyPr rtlCol="0" anchor="b"/>
          <a:lstStyle>
            <a:lvl1pPr>
              <a:defRPr sz="5400"/>
            </a:lvl1pPr>
          </a:lstStyle>
          <a:p>
            <a:pPr rtl="0"/>
            <a:r>
              <a:rPr lang="de-DE" noProof="0"/>
              <a:t>Titel</a:t>
            </a:r>
          </a:p>
        </p:txBody>
      </p:sp>
      <p:sp>
        <p:nvSpPr>
          <p:cNvPr id="3" name="Inhaltsplatzhalter 2">
            <a:extLst>
              <a:ext uri="{FF2B5EF4-FFF2-40B4-BE49-F238E27FC236}">
                <a16:creationId xmlns:a16="http://schemas.microsoft.com/office/drawing/2014/main" id="{48E9219E-EE74-4093-94D6-F663E059C504}"/>
              </a:ext>
            </a:extLst>
          </p:cNvPr>
          <p:cNvSpPr>
            <a:spLocks noGrp="1"/>
          </p:cNvSpPr>
          <p:nvPr>
            <p:ph idx="1" hasCustomPrompt="1"/>
          </p:nvPr>
        </p:nvSpPr>
        <p:spPr>
          <a:xfrm>
            <a:off x="630936" y="2706624"/>
            <a:ext cx="3931920" cy="3383280"/>
          </a:xfrm>
        </p:spPr>
        <p:txBody>
          <a:bodyPr rtlCol="0">
            <a:normAutofit/>
          </a:bodyPr>
          <a:lstStyle>
            <a:lvl1pPr marL="0" indent="0">
              <a:buNone/>
              <a:defRPr sz="2400"/>
            </a:lvl1pPr>
            <a:lvl2pPr>
              <a:defRPr sz="2000"/>
            </a:lvl2pPr>
            <a:lvl3pPr>
              <a:defRPr sz="1800"/>
            </a:lvl3pPr>
            <a:lvl4pPr>
              <a:defRPr sz="1600"/>
            </a:lvl4pPr>
            <a:lvl5pPr>
              <a:defRPr sz="1600"/>
            </a:lvl5pPr>
          </a:lstStyle>
          <a:p>
            <a:pPr lvl="0" rtl="0"/>
            <a:r>
              <a:rPr lang="de-DE" noProof="0"/>
              <a:t>Textmasterformate durch Klicken bearbeiten</a:t>
            </a:r>
          </a:p>
          <a:p>
            <a:pPr lvl="1" rtl="0"/>
            <a:r>
              <a:rPr lang="de-DE" noProof="0"/>
              <a:t>Zweite Ebene</a:t>
            </a:r>
          </a:p>
          <a:p>
            <a:pPr lvl="2" rtl="0"/>
            <a:r>
              <a:rPr lang="de-DE" noProof="0"/>
              <a:t>Dritte Ebene</a:t>
            </a:r>
          </a:p>
          <a:p>
            <a:pPr lvl="3" rtl="0"/>
            <a:r>
              <a:rPr lang="de-DE" noProof="0"/>
              <a:t>Vierte Ebene</a:t>
            </a:r>
          </a:p>
          <a:p>
            <a:pPr lvl="4" rtl="0"/>
            <a:r>
              <a:rPr lang="de-DE" noProof="0"/>
              <a:t>Fünfte Ebene</a:t>
            </a:r>
          </a:p>
        </p:txBody>
      </p:sp>
      <p:sp>
        <p:nvSpPr>
          <p:cNvPr id="7" name="Rechteck 6" descr="Tag=AccentColor&#10;Flavor=Light&#10;Target=FillAndLine">
            <a:extLst>
              <a:ext uri="{FF2B5EF4-FFF2-40B4-BE49-F238E27FC236}">
                <a16:creationId xmlns:a16="http://schemas.microsoft.com/office/drawing/2014/main" id="{3D56BB16-3103-4F61-889C-DDC4E4A678C2}"/>
              </a:ext>
            </a:extLst>
          </p:cNvPr>
          <p:cNvSpPr/>
          <p:nvPr userDrawn="1"/>
        </p:nvSpPr>
        <p:spPr>
          <a:xfrm>
            <a:off x="629328" y="2423160"/>
            <a:ext cx="3877056" cy="27432"/>
          </a:xfrm>
          <a:custGeom>
            <a:avLst/>
            <a:gdLst>
              <a:gd name="connsiteX0" fmla="*/ 0 w 3877056"/>
              <a:gd name="connsiteY0" fmla="*/ 0 h 27432"/>
              <a:gd name="connsiteX1" fmla="*/ 723717 w 3877056"/>
              <a:gd name="connsiteY1" fmla="*/ 0 h 27432"/>
              <a:gd name="connsiteX2" fmla="*/ 1408664 w 3877056"/>
              <a:gd name="connsiteY2" fmla="*/ 0 h 27432"/>
              <a:gd name="connsiteX3" fmla="*/ 2093610 w 3877056"/>
              <a:gd name="connsiteY3" fmla="*/ 0 h 27432"/>
              <a:gd name="connsiteX4" fmla="*/ 2623475 w 3877056"/>
              <a:gd name="connsiteY4" fmla="*/ 0 h 27432"/>
              <a:gd name="connsiteX5" fmla="*/ 3192109 w 3877056"/>
              <a:gd name="connsiteY5" fmla="*/ 0 h 27432"/>
              <a:gd name="connsiteX6" fmla="*/ 3877056 w 3877056"/>
              <a:gd name="connsiteY6" fmla="*/ 0 h 27432"/>
              <a:gd name="connsiteX7" fmla="*/ 3877056 w 3877056"/>
              <a:gd name="connsiteY7" fmla="*/ 27432 h 27432"/>
              <a:gd name="connsiteX8" fmla="*/ 3230880 w 3877056"/>
              <a:gd name="connsiteY8" fmla="*/ 27432 h 27432"/>
              <a:gd name="connsiteX9" fmla="*/ 2701016 w 3877056"/>
              <a:gd name="connsiteY9" fmla="*/ 27432 h 27432"/>
              <a:gd name="connsiteX10" fmla="*/ 2171151 w 3877056"/>
              <a:gd name="connsiteY10" fmla="*/ 27432 h 27432"/>
              <a:gd name="connsiteX11" fmla="*/ 1486205 w 3877056"/>
              <a:gd name="connsiteY11" fmla="*/ 27432 h 27432"/>
              <a:gd name="connsiteX12" fmla="*/ 917570 w 3877056"/>
              <a:gd name="connsiteY12" fmla="*/ 27432 h 27432"/>
              <a:gd name="connsiteX13" fmla="*/ 0 w 3877056"/>
              <a:gd name="connsiteY13" fmla="*/ 27432 h 27432"/>
              <a:gd name="connsiteX14" fmla="*/ 0 w 3877056"/>
              <a:gd name="connsiteY14"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877056" h="27432" fill="none" extrusionOk="0">
                <a:moveTo>
                  <a:pt x="0" y="0"/>
                </a:moveTo>
                <a:cubicBezTo>
                  <a:pt x="212376" y="-32836"/>
                  <a:pt x="570944" y="24926"/>
                  <a:pt x="723717" y="0"/>
                </a:cubicBezTo>
                <a:cubicBezTo>
                  <a:pt x="876490" y="-24926"/>
                  <a:pt x="1149502" y="-13047"/>
                  <a:pt x="1408664" y="0"/>
                </a:cubicBezTo>
                <a:cubicBezTo>
                  <a:pt x="1667826" y="13047"/>
                  <a:pt x="1931449" y="-10086"/>
                  <a:pt x="2093610" y="0"/>
                </a:cubicBezTo>
                <a:cubicBezTo>
                  <a:pt x="2255771" y="10086"/>
                  <a:pt x="2364217" y="17704"/>
                  <a:pt x="2623475" y="0"/>
                </a:cubicBezTo>
                <a:cubicBezTo>
                  <a:pt x="2882734" y="-17704"/>
                  <a:pt x="3039913" y="-18191"/>
                  <a:pt x="3192109" y="0"/>
                </a:cubicBezTo>
                <a:cubicBezTo>
                  <a:pt x="3344305" y="18191"/>
                  <a:pt x="3704655" y="9863"/>
                  <a:pt x="3877056" y="0"/>
                </a:cubicBezTo>
                <a:cubicBezTo>
                  <a:pt x="3876099" y="8431"/>
                  <a:pt x="3876707" y="14612"/>
                  <a:pt x="3877056" y="27432"/>
                </a:cubicBezTo>
                <a:cubicBezTo>
                  <a:pt x="3653020" y="26009"/>
                  <a:pt x="3480940" y="44647"/>
                  <a:pt x="3230880" y="27432"/>
                </a:cubicBezTo>
                <a:cubicBezTo>
                  <a:pt x="2980820" y="10217"/>
                  <a:pt x="2872670" y="48866"/>
                  <a:pt x="2701016" y="27432"/>
                </a:cubicBezTo>
                <a:cubicBezTo>
                  <a:pt x="2529362" y="5998"/>
                  <a:pt x="2364157" y="35954"/>
                  <a:pt x="2171151" y="27432"/>
                </a:cubicBezTo>
                <a:cubicBezTo>
                  <a:pt x="1978146" y="18910"/>
                  <a:pt x="1773461" y="38798"/>
                  <a:pt x="1486205" y="27432"/>
                </a:cubicBezTo>
                <a:cubicBezTo>
                  <a:pt x="1198949" y="16066"/>
                  <a:pt x="1139376" y="-574"/>
                  <a:pt x="917570" y="27432"/>
                </a:cubicBezTo>
                <a:cubicBezTo>
                  <a:pt x="695765" y="55438"/>
                  <a:pt x="293344" y="-5450"/>
                  <a:pt x="0" y="27432"/>
                </a:cubicBezTo>
                <a:cubicBezTo>
                  <a:pt x="226" y="18208"/>
                  <a:pt x="-648" y="12891"/>
                  <a:pt x="0" y="0"/>
                </a:cubicBezTo>
                <a:close/>
              </a:path>
              <a:path w="3877056" h="27432" stroke="0" extrusionOk="0">
                <a:moveTo>
                  <a:pt x="0" y="0"/>
                </a:moveTo>
                <a:cubicBezTo>
                  <a:pt x="192669" y="-10137"/>
                  <a:pt x="331692" y="-29256"/>
                  <a:pt x="607405" y="0"/>
                </a:cubicBezTo>
                <a:cubicBezTo>
                  <a:pt x="883118" y="29256"/>
                  <a:pt x="907253" y="-6037"/>
                  <a:pt x="1137270" y="0"/>
                </a:cubicBezTo>
                <a:cubicBezTo>
                  <a:pt x="1367288" y="6037"/>
                  <a:pt x="1546023" y="-32212"/>
                  <a:pt x="1860987" y="0"/>
                </a:cubicBezTo>
                <a:cubicBezTo>
                  <a:pt x="2175951" y="32212"/>
                  <a:pt x="2298836" y="29855"/>
                  <a:pt x="2468392" y="0"/>
                </a:cubicBezTo>
                <a:cubicBezTo>
                  <a:pt x="2637949" y="-29855"/>
                  <a:pt x="2790821" y="13504"/>
                  <a:pt x="3075798" y="0"/>
                </a:cubicBezTo>
                <a:cubicBezTo>
                  <a:pt x="3360775" y="-13504"/>
                  <a:pt x="3584812" y="38899"/>
                  <a:pt x="3877056" y="0"/>
                </a:cubicBezTo>
                <a:cubicBezTo>
                  <a:pt x="3875701" y="9524"/>
                  <a:pt x="3875854" y="13975"/>
                  <a:pt x="3877056" y="27432"/>
                </a:cubicBezTo>
                <a:cubicBezTo>
                  <a:pt x="3651600" y="-703"/>
                  <a:pt x="3532844" y="44229"/>
                  <a:pt x="3230880" y="27432"/>
                </a:cubicBezTo>
                <a:cubicBezTo>
                  <a:pt x="2928916" y="10635"/>
                  <a:pt x="2860399" y="20237"/>
                  <a:pt x="2701016" y="27432"/>
                </a:cubicBezTo>
                <a:cubicBezTo>
                  <a:pt x="2541633" y="34627"/>
                  <a:pt x="2238516" y="40277"/>
                  <a:pt x="2054840" y="27432"/>
                </a:cubicBezTo>
                <a:cubicBezTo>
                  <a:pt x="1871164" y="14587"/>
                  <a:pt x="1583795" y="3252"/>
                  <a:pt x="1408664" y="27432"/>
                </a:cubicBezTo>
                <a:cubicBezTo>
                  <a:pt x="1233533" y="51612"/>
                  <a:pt x="956608" y="20984"/>
                  <a:pt x="801258" y="27432"/>
                </a:cubicBezTo>
                <a:cubicBezTo>
                  <a:pt x="645908" y="33880"/>
                  <a:pt x="165566" y="12646"/>
                  <a:pt x="0" y="27432"/>
                </a:cubicBezTo>
                <a:cubicBezTo>
                  <a:pt x="-800" y="16780"/>
                  <a:pt x="-583" y="12910"/>
                  <a:pt x="0" y="0"/>
                </a:cubicBezTo>
                <a:close/>
              </a:path>
            </a:pathLst>
          </a:custGeom>
          <a:solidFill>
            <a:schemeClr val="accent1"/>
          </a:solidFill>
          <a:ln w="38100" cap="rnd">
            <a:solidFill>
              <a:schemeClr val="accent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de-DE" noProof="0"/>
          </a:p>
        </p:txBody>
      </p:sp>
    </p:spTree>
    <p:extLst>
      <p:ext uri="{BB962C8B-B14F-4D97-AF65-F5344CB8AC3E}">
        <p14:creationId xmlns:p14="http://schemas.microsoft.com/office/powerpoint/2010/main" val="4509366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C036F62-8CE9-9CF9-6B2E-ACB06AAE3A58}"/>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283FD743-A8B5-935B-FD71-0549BA8320FE}"/>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9B61DCD2-9E34-800E-E07A-7EA563FCB5F0}"/>
              </a:ext>
            </a:extLst>
          </p:cNvPr>
          <p:cNvSpPr>
            <a:spLocks noGrp="1"/>
          </p:cNvSpPr>
          <p:nvPr>
            <p:ph type="dt" sz="half" idx="10"/>
          </p:nvPr>
        </p:nvSpPr>
        <p:spPr/>
        <p:txBody>
          <a:bodyPr/>
          <a:lstStyle/>
          <a:p>
            <a:pPr rtl="0"/>
            <a:r>
              <a:rPr lang="de-DE" noProof="0"/>
              <a:t>3.9.20XX</a:t>
            </a:r>
          </a:p>
        </p:txBody>
      </p:sp>
      <p:sp>
        <p:nvSpPr>
          <p:cNvPr id="5" name="Fußzeilenplatzhalter 4">
            <a:extLst>
              <a:ext uri="{FF2B5EF4-FFF2-40B4-BE49-F238E27FC236}">
                <a16:creationId xmlns:a16="http://schemas.microsoft.com/office/drawing/2014/main" id="{F0C69A54-3A38-046B-E775-9AB0BD359D13}"/>
              </a:ext>
            </a:extLst>
          </p:cNvPr>
          <p:cNvSpPr>
            <a:spLocks noGrp="1"/>
          </p:cNvSpPr>
          <p:nvPr>
            <p:ph type="ftr" sz="quarter" idx="11"/>
          </p:nvPr>
        </p:nvSpPr>
        <p:spPr/>
        <p:txBody>
          <a:bodyPr/>
          <a:lstStyle/>
          <a:p>
            <a:pPr rtl="0"/>
            <a:r>
              <a:rPr lang="de-DE" noProof="0"/>
              <a:t>Präsentationstitel</a:t>
            </a:r>
          </a:p>
        </p:txBody>
      </p:sp>
      <p:sp>
        <p:nvSpPr>
          <p:cNvPr id="6" name="Foliennummernplatzhalter 5">
            <a:extLst>
              <a:ext uri="{FF2B5EF4-FFF2-40B4-BE49-F238E27FC236}">
                <a16:creationId xmlns:a16="http://schemas.microsoft.com/office/drawing/2014/main" id="{E3738DDD-E37C-A6EC-A3C8-0AFB3CAAF3D9}"/>
              </a:ext>
            </a:extLst>
          </p:cNvPr>
          <p:cNvSpPr>
            <a:spLocks noGrp="1"/>
          </p:cNvSpPr>
          <p:nvPr>
            <p:ph type="sldNum" sz="quarter" idx="12"/>
          </p:nvPr>
        </p:nvSpPr>
        <p:spPr/>
        <p:txBody>
          <a:bodyPr/>
          <a:lstStyle/>
          <a:p>
            <a:pPr rtl="0"/>
            <a:fld id="{2C18C1E5-FB55-42F5-BD6D-9CC153FCDBE6}" type="slidenum">
              <a:rPr lang="de-DE" noProof="0" smtClean="0"/>
              <a:t>‹Nr.›</a:t>
            </a:fld>
            <a:endParaRPr lang="de-DE" noProof="0"/>
          </a:p>
        </p:txBody>
      </p:sp>
    </p:spTree>
    <p:extLst>
      <p:ext uri="{BB962C8B-B14F-4D97-AF65-F5344CB8AC3E}">
        <p14:creationId xmlns:p14="http://schemas.microsoft.com/office/powerpoint/2010/main" val="26690306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EDBD7A7-A9CC-9CCD-080D-20BA6DC43937}"/>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9650C8F3-AAC6-2E25-7726-13C1D5A9E72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6D754D24-083D-AEF5-D652-D67662B3E9DB}"/>
              </a:ext>
            </a:extLst>
          </p:cNvPr>
          <p:cNvSpPr>
            <a:spLocks noGrp="1"/>
          </p:cNvSpPr>
          <p:nvPr>
            <p:ph type="dt" sz="half" idx="10"/>
          </p:nvPr>
        </p:nvSpPr>
        <p:spPr/>
        <p:txBody>
          <a:bodyPr/>
          <a:lstStyle/>
          <a:p>
            <a:pPr rtl="0"/>
            <a:r>
              <a:rPr lang="de-DE" noProof="0"/>
              <a:t>3.9.20XX</a:t>
            </a:r>
          </a:p>
        </p:txBody>
      </p:sp>
      <p:sp>
        <p:nvSpPr>
          <p:cNvPr id="5" name="Fußzeilenplatzhalter 4">
            <a:extLst>
              <a:ext uri="{FF2B5EF4-FFF2-40B4-BE49-F238E27FC236}">
                <a16:creationId xmlns:a16="http://schemas.microsoft.com/office/drawing/2014/main" id="{E0ACF79A-FD9B-AA83-8CD7-A4C810D8E9FD}"/>
              </a:ext>
            </a:extLst>
          </p:cNvPr>
          <p:cNvSpPr>
            <a:spLocks noGrp="1"/>
          </p:cNvSpPr>
          <p:nvPr>
            <p:ph type="ftr" sz="quarter" idx="11"/>
          </p:nvPr>
        </p:nvSpPr>
        <p:spPr/>
        <p:txBody>
          <a:bodyPr/>
          <a:lstStyle/>
          <a:p>
            <a:pPr rtl="0"/>
            <a:r>
              <a:rPr lang="de-DE" noProof="0">
                <a:solidFill>
                  <a:schemeClr val="tx1"/>
                </a:solidFill>
              </a:rPr>
              <a:t>Präsentationstitel</a:t>
            </a:r>
          </a:p>
        </p:txBody>
      </p:sp>
      <p:sp>
        <p:nvSpPr>
          <p:cNvPr id="6" name="Foliennummernplatzhalter 5">
            <a:extLst>
              <a:ext uri="{FF2B5EF4-FFF2-40B4-BE49-F238E27FC236}">
                <a16:creationId xmlns:a16="http://schemas.microsoft.com/office/drawing/2014/main" id="{73B87C8C-B9BA-D0E7-13B3-169F81611247}"/>
              </a:ext>
            </a:extLst>
          </p:cNvPr>
          <p:cNvSpPr>
            <a:spLocks noGrp="1"/>
          </p:cNvSpPr>
          <p:nvPr>
            <p:ph type="sldNum" sz="quarter" idx="12"/>
          </p:nvPr>
        </p:nvSpPr>
        <p:spPr/>
        <p:txBody>
          <a:bodyPr/>
          <a:lstStyle/>
          <a:p>
            <a:pPr rtl="0"/>
            <a:fld id="{2C18C1E5-FB55-42F5-BD6D-9CC153FCDBE6}" type="slidenum">
              <a:rPr lang="de-DE" noProof="0" smtClean="0"/>
              <a:pPr rtl="0"/>
              <a:t>‹Nr.›</a:t>
            </a:fld>
            <a:endParaRPr lang="de-DE" noProof="0"/>
          </a:p>
        </p:txBody>
      </p:sp>
    </p:spTree>
    <p:extLst>
      <p:ext uri="{BB962C8B-B14F-4D97-AF65-F5344CB8AC3E}">
        <p14:creationId xmlns:p14="http://schemas.microsoft.com/office/powerpoint/2010/main" val="6083800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3D10092-44FF-1CEF-4A17-9F2D934291DC}"/>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41EBC9E1-6530-4A9E-34BE-6A54F593866D}"/>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68F45C84-0887-B79B-539C-AC17DB27547D}"/>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0AF34A5F-054F-9CAA-A01E-8FACB4B8D01C}"/>
              </a:ext>
            </a:extLst>
          </p:cNvPr>
          <p:cNvSpPr>
            <a:spLocks noGrp="1"/>
          </p:cNvSpPr>
          <p:nvPr>
            <p:ph type="dt" sz="half" idx="10"/>
          </p:nvPr>
        </p:nvSpPr>
        <p:spPr/>
        <p:txBody>
          <a:bodyPr/>
          <a:lstStyle/>
          <a:p>
            <a:pPr rtl="0"/>
            <a:r>
              <a:rPr lang="de-DE" noProof="0"/>
              <a:t>3.9.20XX</a:t>
            </a:r>
          </a:p>
        </p:txBody>
      </p:sp>
      <p:sp>
        <p:nvSpPr>
          <p:cNvPr id="6" name="Fußzeilenplatzhalter 5">
            <a:extLst>
              <a:ext uri="{FF2B5EF4-FFF2-40B4-BE49-F238E27FC236}">
                <a16:creationId xmlns:a16="http://schemas.microsoft.com/office/drawing/2014/main" id="{8D503879-F722-E1C3-F60D-3D85B146D011}"/>
              </a:ext>
            </a:extLst>
          </p:cNvPr>
          <p:cNvSpPr>
            <a:spLocks noGrp="1"/>
          </p:cNvSpPr>
          <p:nvPr>
            <p:ph type="ftr" sz="quarter" idx="11"/>
          </p:nvPr>
        </p:nvSpPr>
        <p:spPr/>
        <p:txBody>
          <a:bodyPr/>
          <a:lstStyle/>
          <a:p>
            <a:pPr rtl="0"/>
            <a:r>
              <a:rPr lang="de-DE" noProof="0"/>
              <a:t>Präsentationstitel</a:t>
            </a:r>
          </a:p>
        </p:txBody>
      </p:sp>
      <p:sp>
        <p:nvSpPr>
          <p:cNvPr id="7" name="Foliennummernplatzhalter 6">
            <a:extLst>
              <a:ext uri="{FF2B5EF4-FFF2-40B4-BE49-F238E27FC236}">
                <a16:creationId xmlns:a16="http://schemas.microsoft.com/office/drawing/2014/main" id="{11F2FE04-55B3-C3F4-3F02-B83FB2D7E8CB}"/>
              </a:ext>
            </a:extLst>
          </p:cNvPr>
          <p:cNvSpPr>
            <a:spLocks noGrp="1"/>
          </p:cNvSpPr>
          <p:nvPr>
            <p:ph type="sldNum" sz="quarter" idx="12"/>
          </p:nvPr>
        </p:nvSpPr>
        <p:spPr/>
        <p:txBody>
          <a:bodyPr/>
          <a:lstStyle/>
          <a:p>
            <a:pPr rtl="0"/>
            <a:fld id="{2C18C1E5-FB55-42F5-BD6D-9CC153FCDBE6}" type="slidenum">
              <a:rPr lang="de-DE" noProof="0" smtClean="0"/>
              <a:t>‹Nr.›</a:t>
            </a:fld>
            <a:endParaRPr lang="de-DE" noProof="0"/>
          </a:p>
        </p:txBody>
      </p:sp>
      <p:sp>
        <p:nvSpPr>
          <p:cNvPr id="8" name="Rechteck 7" descr="Tag=AccentColor&#10;Flavor=Light&#10;Target=FillAndLine">
            <a:extLst>
              <a:ext uri="{FF2B5EF4-FFF2-40B4-BE49-F238E27FC236}">
                <a16:creationId xmlns:a16="http://schemas.microsoft.com/office/drawing/2014/main" id="{7BDC2CB7-0E60-4D9A-09A3-9858A30D1171}"/>
              </a:ext>
            </a:extLst>
          </p:cNvPr>
          <p:cNvSpPr/>
          <p:nvPr userDrawn="1"/>
        </p:nvSpPr>
        <p:spPr>
          <a:xfrm flipV="1">
            <a:off x="648305" y="2067561"/>
            <a:ext cx="10900219" cy="18288"/>
          </a:xfrm>
          <a:custGeom>
            <a:avLst/>
            <a:gdLst>
              <a:gd name="connsiteX0" fmla="*/ 0 w 10900219"/>
              <a:gd name="connsiteY0" fmla="*/ 0 h 18288"/>
              <a:gd name="connsiteX1" fmla="*/ 463259 w 10900219"/>
              <a:gd name="connsiteY1" fmla="*/ 0 h 18288"/>
              <a:gd name="connsiteX2" fmla="*/ 1144523 w 10900219"/>
              <a:gd name="connsiteY2" fmla="*/ 0 h 18288"/>
              <a:gd name="connsiteX3" fmla="*/ 1934789 w 10900219"/>
              <a:gd name="connsiteY3" fmla="*/ 0 h 18288"/>
              <a:gd name="connsiteX4" fmla="*/ 2289046 w 10900219"/>
              <a:gd name="connsiteY4" fmla="*/ 0 h 18288"/>
              <a:gd name="connsiteX5" fmla="*/ 2643303 w 10900219"/>
              <a:gd name="connsiteY5" fmla="*/ 0 h 18288"/>
              <a:gd name="connsiteX6" fmla="*/ 3542571 w 10900219"/>
              <a:gd name="connsiteY6" fmla="*/ 0 h 18288"/>
              <a:gd name="connsiteX7" fmla="*/ 4223835 w 10900219"/>
              <a:gd name="connsiteY7" fmla="*/ 0 h 18288"/>
              <a:gd name="connsiteX8" fmla="*/ 4578092 w 10900219"/>
              <a:gd name="connsiteY8" fmla="*/ 0 h 18288"/>
              <a:gd name="connsiteX9" fmla="*/ 5259356 w 10900219"/>
              <a:gd name="connsiteY9" fmla="*/ 0 h 18288"/>
              <a:gd name="connsiteX10" fmla="*/ 6158624 w 10900219"/>
              <a:gd name="connsiteY10" fmla="*/ 0 h 18288"/>
              <a:gd name="connsiteX11" fmla="*/ 6730885 w 10900219"/>
              <a:gd name="connsiteY11" fmla="*/ 0 h 18288"/>
              <a:gd name="connsiteX12" fmla="*/ 7303147 w 10900219"/>
              <a:gd name="connsiteY12" fmla="*/ 0 h 18288"/>
              <a:gd name="connsiteX13" fmla="*/ 7984410 w 10900219"/>
              <a:gd name="connsiteY13" fmla="*/ 0 h 18288"/>
              <a:gd name="connsiteX14" fmla="*/ 8774676 w 10900219"/>
              <a:gd name="connsiteY14" fmla="*/ 0 h 18288"/>
              <a:gd name="connsiteX15" fmla="*/ 9564942 w 10900219"/>
              <a:gd name="connsiteY15" fmla="*/ 0 h 18288"/>
              <a:gd name="connsiteX16" fmla="*/ 10900219 w 10900219"/>
              <a:gd name="connsiteY16" fmla="*/ 0 h 18288"/>
              <a:gd name="connsiteX17" fmla="*/ 10900219 w 10900219"/>
              <a:gd name="connsiteY17" fmla="*/ 18288 h 18288"/>
              <a:gd name="connsiteX18" fmla="*/ 10436960 w 10900219"/>
              <a:gd name="connsiteY18" fmla="*/ 18288 h 18288"/>
              <a:gd name="connsiteX19" fmla="*/ 9537692 w 10900219"/>
              <a:gd name="connsiteY19" fmla="*/ 18288 h 18288"/>
              <a:gd name="connsiteX20" fmla="*/ 8856428 w 10900219"/>
              <a:gd name="connsiteY20" fmla="*/ 18288 h 18288"/>
              <a:gd name="connsiteX21" fmla="*/ 8502171 w 10900219"/>
              <a:gd name="connsiteY21" fmla="*/ 18288 h 18288"/>
              <a:gd name="connsiteX22" fmla="*/ 7820907 w 10900219"/>
              <a:gd name="connsiteY22" fmla="*/ 18288 h 18288"/>
              <a:gd name="connsiteX23" fmla="*/ 7248646 w 10900219"/>
              <a:gd name="connsiteY23" fmla="*/ 18288 h 18288"/>
              <a:gd name="connsiteX24" fmla="*/ 6676384 w 10900219"/>
              <a:gd name="connsiteY24" fmla="*/ 18288 h 18288"/>
              <a:gd name="connsiteX25" fmla="*/ 6104123 w 10900219"/>
              <a:gd name="connsiteY25" fmla="*/ 18288 h 18288"/>
              <a:gd name="connsiteX26" fmla="*/ 5531861 w 10900219"/>
              <a:gd name="connsiteY26" fmla="*/ 18288 h 18288"/>
              <a:gd name="connsiteX27" fmla="*/ 4741595 w 10900219"/>
              <a:gd name="connsiteY27" fmla="*/ 18288 h 18288"/>
              <a:gd name="connsiteX28" fmla="*/ 4060332 w 10900219"/>
              <a:gd name="connsiteY28" fmla="*/ 18288 h 18288"/>
              <a:gd name="connsiteX29" fmla="*/ 3706074 w 10900219"/>
              <a:gd name="connsiteY29" fmla="*/ 18288 h 18288"/>
              <a:gd name="connsiteX30" fmla="*/ 3133813 w 10900219"/>
              <a:gd name="connsiteY30" fmla="*/ 18288 h 18288"/>
              <a:gd name="connsiteX31" fmla="*/ 2343547 w 10900219"/>
              <a:gd name="connsiteY31" fmla="*/ 18288 h 18288"/>
              <a:gd name="connsiteX32" fmla="*/ 1880288 w 10900219"/>
              <a:gd name="connsiteY32" fmla="*/ 18288 h 18288"/>
              <a:gd name="connsiteX33" fmla="*/ 981020 w 10900219"/>
              <a:gd name="connsiteY33" fmla="*/ 18288 h 18288"/>
              <a:gd name="connsiteX34" fmla="*/ 0 w 10900219"/>
              <a:gd name="connsiteY34" fmla="*/ 18288 h 18288"/>
              <a:gd name="connsiteX35" fmla="*/ 0 w 10900219"/>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900219" h="18288" fill="none" extrusionOk="0">
                <a:moveTo>
                  <a:pt x="0" y="0"/>
                </a:moveTo>
                <a:cubicBezTo>
                  <a:pt x="118469" y="-6619"/>
                  <a:pt x="329397" y="-5525"/>
                  <a:pt x="463259" y="0"/>
                </a:cubicBezTo>
                <a:cubicBezTo>
                  <a:pt x="597121" y="5525"/>
                  <a:pt x="866598" y="4881"/>
                  <a:pt x="1144523" y="0"/>
                </a:cubicBezTo>
                <a:cubicBezTo>
                  <a:pt x="1422448" y="-4881"/>
                  <a:pt x="1761178" y="17159"/>
                  <a:pt x="1934789" y="0"/>
                </a:cubicBezTo>
                <a:cubicBezTo>
                  <a:pt x="2108400" y="-17159"/>
                  <a:pt x="2119134" y="-4032"/>
                  <a:pt x="2289046" y="0"/>
                </a:cubicBezTo>
                <a:cubicBezTo>
                  <a:pt x="2458958" y="4032"/>
                  <a:pt x="2472610" y="15385"/>
                  <a:pt x="2643303" y="0"/>
                </a:cubicBezTo>
                <a:cubicBezTo>
                  <a:pt x="2813996" y="-15385"/>
                  <a:pt x="3334189" y="-21234"/>
                  <a:pt x="3542571" y="0"/>
                </a:cubicBezTo>
                <a:cubicBezTo>
                  <a:pt x="3750953" y="21234"/>
                  <a:pt x="3991639" y="13212"/>
                  <a:pt x="4223835" y="0"/>
                </a:cubicBezTo>
                <a:cubicBezTo>
                  <a:pt x="4456031" y="-13212"/>
                  <a:pt x="4466914" y="13318"/>
                  <a:pt x="4578092" y="0"/>
                </a:cubicBezTo>
                <a:cubicBezTo>
                  <a:pt x="4689270" y="-13318"/>
                  <a:pt x="5120635" y="31363"/>
                  <a:pt x="5259356" y="0"/>
                </a:cubicBezTo>
                <a:cubicBezTo>
                  <a:pt x="5398077" y="-31363"/>
                  <a:pt x="5954119" y="-7091"/>
                  <a:pt x="6158624" y="0"/>
                </a:cubicBezTo>
                <a:cubicBezTo>
                  <a:pt x="6363129" y="7091"/>
                  <a:pt x="6535071" y="-8480"/>
                  <a:pt x="6730885" y="0"/>
                </a:cubicBezTo>
                <a:cubicBezTo>
                  <a:pt x="6926699" y="8480"/>
                  <a:pt x="7091018" y="19194"/>
                  <a:pt x="7303147" y="0"/>
                </a:cubicBezTo>
                <a:cubicBezTo>
                  <a:pt x="7515276" y="-19194"/>
                  <a:pt x="7840361" y="30755"/>
                  <a:pt x="7984410" y="0"/>
                </a:cubicBezTo>
                <a:cubicBezTo>
                  <a:pt x="8128459" y="-30755"/>
                  <a:pt x="8498590" y="39460"/>
                  <a:pt x="8774676" y="0"/>
                </a:cubicBezTo>
                <a:cubicBezTo>
                  <a:pt x="9050762" y="-39460"/>
                  <a:pt x="9204381" y="36508"/>
                  <a:pt x="9564942" y="0"/>
                </a:cubicBezTo>
                <a:cubicBezTo>
                  <a:pt x="9925503" y="-36508"/>
                  <a:pt x="10235542" y="59225"/>
                  <a:pt x="10900219" y="0"/>
                </a:cubicBezTo>
                <a:cubicBezTo>
                  <a:pt x="10900865" y="4451"/>
                  <a:pt x="10900709" y="9226"/>
                  <a:pt x="10900219" y="18288"/>
                </a:cubicBezTo>
                <a:cubicBezTo>
                  <a:pt x="10675942" y="21751"/>
                  <a:pt x="10609372" y="26977"/>
                  <a:pt x="10436960" y="18288"/>
                </a:cubicBezTo>
                <a:cubicBezTo>
                  <a:pt x="10264548" y="9599"/>
                  <a:pt x="9961150" y="-11074"/>
                  <a:pt x="9537692" y="18288"/>
                </a:cubicBezTo>
                <a:cubicBezTo>
                  <a:pt x="9114234" y="47650"/>
                  <a:pt x="9087386" y="35169"/>
                  <a:pt x="8856428" y="18288"/>
                </a:cubicBezTo>
                <a:cubicBezTo>
                  <a:pt x="8625470" y="1407"/>
                  <a:pt x="8634361" y="13786"/>
                  <a:pt x="8502171" y="18288"/>
                </a:cubicBezTo>
                <a:cubicBezTo>
                  <a:pt x="8369981" y="22790"/>
                  <a:pt x="8132296" y="22561"/>
                  <a:pt x="7820907" y="18288"/>
                </a:cubicBezTo>
                <a:cubicBezTo>
                  <a:pt x="7509518" y="14015"/>
                  <a:pt x="7432447" y="29431"/>
                  <a:pt x="7248646" y="18288"/>
                </a:cubicBezTo>
                <a:cubicBezTo>
                  <a:pt x="7064845" y="7145"/>
                  <a:pt x="6954380" y="2746"/>
                  <a:pt x="6676384" y="18288"/>
                </a:cubicBezTo>
                <a:cubicBezTo>
                  <a:pt x="6398388" y="33830"/>
                  <a:pt x="6292480" y="-4579"/>
                  <a:pt x="6104123" y="18288"/>
                </a:cubicBezTo>
                <a:cubicBezTo>
                  <a:pt x="5915766" y="41155"/>
                  <a:pt x="5703359" y="-8437"/>
                  <a:pt x="5531861" y="18288"/>
                </a:cubicBezTo>
                <a:cubicBezTo>
                  <a:pt x="5360363" y="45013"/>
                  <a:pt x="5056784" y="-12121"/>
                  <a:pt x="4741595" y="18288"/>
                </a:cubicBezTo>
                <a:cubicBezTo>
                  <a:pt x="4426406" y="48697"/>
                  <a:pt x="4364529" y="-10910"/>
                  <a:pt x="4060332" y="18288"/>
                </a:cubicBezTo>
                <a:cubicBezTo>
                  <a:pt x="3756135" y="47486"/>
                  <a:pt x="3816049" y="13364"/>
                  <a:pt x="3706074" y="18288"/>
                </a:cubicBezTo>
                <a:cubicBezTo>
                  <a:pt x="3596099" y="23212"/>
                  <a:pt x="3382238" y="37686"/>
                  <a:pt x="3133813" y="18288"/>
                </a:cubicBezTo>
                <a:cubicBezTo>
                  <a:pt x="2885388" y="-1110"/>
                  <a:pt x="2523125" y="15465"/>
                  <a:pt x="2343547" y="18288"/>
                </a:cubicBezTo>
                <a:cubicBezTo>
                  <a:pt x="2163969" y="21111"/>
                  <a:pt x="1985160" y="33196"/>
                  <a:pt x="1880288" y="18288"/>
                </a:cubicBezTo>
                <a:cubicBezTo>
                  <a:pt x="1775416" y="3380"/>
                  <a:pt x="1261751" y="-9914"/>
                  <a:pt x="981020" y="18288"/>
                </a:cubicBezTo>
                <a:cubicBezTo>
                  <a:pt x="700289" y="46490"/>
                  <a:pt x="314212" y="-15659"/>
                  <a:pt x="0" y="18288"/>
                </a:cubicBezTo>
                <a:cubicBezTo>
                  <a:pt x="-213" y="9468"/>
                  <a:pt x="187" y="4459"/>
                  <a:pt x="0" y="0"/>
                </a:cubicBezTo>
                <a:close/>
              </a:path>
              <a:path w="10900219" h="18288" stroke="0" extrusionOk="0">
                <a:moveTo>
                  <a:pt x="0" y="0"/>
                </a:moveTo>
                <a:cubicBezTo>
                  <a:pt x="269624" y="3698"/>
                  <a:pt x="383061" y="-5818"/>
                  <a:pt x="572261" y="0"/>
                </a:cubicBezTo>
                <a:cubicBezTo>
                  <a:pt x="761461" y="5818"/>
                  <a:pt x="826360" y="-1890"/>
                  <a:pt x="926519" y="0"/>
                </a:cubicBezTo>
                <a:cubicBezTo>
                  <a:pt x="1026678" y="1890"/>
                  <a:pt x="1621671" y="-1096"/>
                  <a:pt x="1825787" y="0"/>
                </a:cubicBezTo>
                <a:cubicBezTo>
                  <a:pt x="2029903" y="1096"/>
                  <a:pt x="2212612" y="17145"/>
                  <a:pt x="2398048" y="0"/>
                </a:cubicBezTo>
                <a:cubicBezTo>
                  <a:pt x="2583484" y="-17145"/>
                  <a:pt x="2739759" y="-14168"/>
                  <a:pt x="2970310" y="0"/>
                </a:cubicBezTo>
                <a:cubicBezTo>
                  <a:pt x="3200861" y="14168"/>
                  <a:pt x="3502691" y="33180"/>
                  <a:pt x="3869578" y="0"/>
                </a:cubicBezTo>
                <a:cubicBezTo>
                  <a:pt x="4236465" y="-33180"/>
                  <a:pt x="4122134" y="-10470"/>
                  <a:pt x="4332837" y="0"/>
                </a:cubicBezTo>
                <a:cubicBezTo>
                  <a:pt x="4543540" y="10470"/>
                  <a:pt x="4834652" y="3572"/>
                  <a:pt x="5232105" y="0"/>
                </a:cubicBezTo>
                <a:cubicBezTo>
                  <a:pt x="5629558" y="-3572"/>
                  <a:pt x="5773178" y="-6604"/>
                  <a:pt x="6131373" y="0"/>
                </a:cubicBezTo>
                <a:cubicBezTo>
                  <a:pt x="6489568" y="6604"/>
                  <a:pt x="6621532" y="18870"/>
                  <a:pt x="6812637" y="0"/>
                </a:cubicBezTo>
                <a:cubicBezTo>
                  <a:pt x="7003742" y="-18870"/>
                  <a:pt x="7311146" y="18959"/>
                  <a:pt x="7711905" y="0"/>
                </a:cubicBezTo>
                <a:cubicBezTo>
                  <a:pt x="8112664" y="-18959"/>
                  <a:pt x="8080793" y="-24744"/>
                  <a:pt x="8284166" y="0"/>
                </a:cubicBezTo>
                <a:cubicBezTo>
                  <a:pt x="8487539" y="24744"/>
                  <a:pt x="8615041" y="-1627"/>
                  <a:pt x="8856428" y="0"/>
                </a:cubicBezTo>
                <a:cubicBezTo>
                  <a:pt x="9097815" y="1627"/>
                  <a:pt x="9475052" y="26322"/>
                  <a:pt x="9646694" y="0"/>
                </a:cubicBezTo>
                <a:cubicBezTo>
                  <a:pt x="9818336" y="-26322"/>
                  <a:pt x="9938906" y="-121"/>
                  <a:pt x="10218955" y="0"/>
                </a:cubicBezTo>
                <a:cubicBezTo>
                  <a:pt x="10499004" y="121"/>
                  <a:pt x="10697467" y="15326"/>
                  <a:pt x="10900219" y="0"/>
                </a:cubicBezTo>
                <a:cubicBezTo>
                  <a:pt x="10899812" y="8690"/>
                  <a:pt x="10900065" y="14141"/>
                  <a:pt x="10900219" y="18288"/>
                </a:cubicBezTo>
                <a:cubicBezTo>
                  <a:pt x="10543007" y="31201"/>
                  <a:pt x="10472057" y="15684"/>
                  <a:pt x="10109953" y="18288"/>
                </a:cubicBezTo>
                <a:cubicBezTo>
                  <a:pt x="9747849" y="20892"/>
                  <a:pt x="9872856" y="33007"/>
                  <a:pt x="9755696" y="18288"/>
                </a:cubicBezTo>
                <a:cubicBezTo>
                  <a:pt x="9638536" y="3569"/>
                  <a:pt x="9442681" y="6596"/>
                  <a:pt x="9292437" y="18288"/>
                </a:cubicBezTo>
                <a:cubicBezTo>
                  <a:pt x="9142193" y="29980"/>
                  <a:pt x="8817861" y="-11343"/>
                  <a:pt x="8393169" y="18288"/>
                </a:cubicBezTo>
                <a:cubicBezTo>
                  <a:pt x="7968477" y="47919"/>
                  <a:pt x="7919655" y="23228"/>
                  <a:pt x="7711905" y="18288"/>
                </a:cubicBezTo>
                <a:cubicBezTo>
                  <a:pt x="7504155" y="13348"/>
                  <a:pt x="7365667" y="6452"/>
                  <a:pt x="7248646" y="18288"/>
                </a:cubicBezTo>
                <a:cubicBezTo>
                  <a:pt x="7131625" y="30124"/>
                  <a:pt x="6776155" y="2871"/>
                  <a:pt x="6567382" y="18288"/>
                </a:cubicBezTo>
                <a:cubicBezTo>
                  <a:pt x="6358609" y="33705"/>
                  <a:pt x="6372933" y="1091"/>
                  <a:pt x="6213125" y="18288"/>
                </a:cubicBezTo>
                <a:cubicBezTo>
                  <a:pt x="6053317" y="35485"/>
                  <a:pt x="5980913" y="1290"/>
                  <a:pt x="5858868" y="18288"/>
                </a:cubicBezTo>
                <a:cubicBezTo>
                  <a:pt x="5736823" y="35286"/>
                  <a:pt x="5481395" y="5492"/>
                  <a:pt x="5177604" y="18288"/>
                </a:cubicBezTo>
                <a:cubicBezTo>
                  <a:pt x="4873813" y="31084"/>
                  <a:pt x="4854222" y="37160"/>
                  <a:pt x="4714345" y="18288"/>
                </a:cubicBezTo>
                <a:cubicBezTo>
                  <a:pt x="4574468" y="-584"/>
                  <a:pt x="4298550" y="22981"/>
                  <a:pt x="3924079" y="18288"/>
                </a:cubicBezTo>
                <a:cubicBezTo>
                  <a:pt x="3549608" y="13595"/>
                  <a:pt x="3645461" y="-921"/>
                  <a:pt x="3460820" y="18288"/>
                </a:cubicBezTo>
                <a:cubicBezTo>
                  <a:pt x="3276179" y="37497"/>
                  <a:pt x="3004470" y="-15027"/>
                  <a:pt x="2670554" y="18288"/>
                </a:cubicBezTo>
                <a:cubicBezTo>
                  <a:pt x="2336638" y="51603"/>
                  <a:pt x="2425773" y="17517"/>
                  <a:pt x="2316297" y="18288"/>
                </a:cubicBezTo>
                <a:cubicBezTo>
                  <a:pt x="2206821" y="19059"/>
                  <a:pt x="1757890" y="42158"/>
                  <a:pt x="1526031" y="18288"/>
                </a:cubicBezTo>
                <a:cubicBezTo>
                  <a:pt x="1294172" y="-5582"/>
                  <a:pt x="1213137" y="12281"/>
                  <a:pt x="1062771" y="18288"/>
                </a:cubicBezTo>
                <a:cubicBezTo>
                  <a:pt x="912405" y="24295"/>
                  <a:pt x="829444" y="7304"/>
                  <a:pt x="708514" y="18288"/>
                </a:cubicBezTo>
                <a:cubicBezTo>
                  <a:pt x="587584" y="29272"/>
                  <a:pt x="227877" y="37311"/>
                  <a:pt x="0" y="18288"/>
                </a:cubicBezTo>
                <a:cubicBezTo>
                  <a:pt x="-53" y="11301"/>
                  <a:pt x="-649" y="7756"/>
                  <a:pt x="0" y="0"/>
                </a:cubicBezTo>
                <a:close/>
              </a:path>
            </a:pathLst>
          </a:custGeom>
          <a:solidFill>
            <a:schemeClr val="accent1"/>
          </a:solidFill>
          <a:ln w="34925">
            <a:solidFill>
              <a:schemeClr val="accent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de-DE" noProof="0"/>
          </a:p>
        </p:txBody>
      </p:sp>
    </p:spTree>
    <p:extLst>
      <p:ext uri="{BB962C8B-B14F-4D97-AF65-F5344CB8AC3E}">
        <p14:creationId xmlns:p14="http://schemas.microsoft.com/office/powerpoint/2010/main" val="6439824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AEC3387-0901-0143-54E5-F2ADF1C697A0}"/>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6C83FC55-F2CF-C4AC-CD12-FEF03AD249A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2938FA4E-56D1-A381-FD4F-C4B4C6EE9576}"/>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E3120B4F-ECEA-B5FC-9508-A209AB7B19C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5E2A04B9-73AF-4622-2539-7DEA54871A53}"/>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56B3B65F-9B0F-DE8E-A13D-9C144070DBE9}"/>
              </a:ext>
            </a:extLst>
          </p:cNvPr>
          <p:cNvSpPr>
            <a:spLocks noGrp="1"/>
          </p:cNvSpPr>
          <p:nvPr>
            <p:ph type="dt" sz="half" idx="10"/>
          </p:nvPr>
        </p:nvSpPr>
        <p:spPr/>
        <p:txBody>
          <a:bodyPr/>
          <a:lstStyle/>
          <a:p>
            <a:pPr rtl="0"/>
            <a:r>
              <a:rPr lang="de-DE" noProof="0"/>
              <a:t>3.9.20XX</a:t>
            </a:r>
          </a:p>
        </p:txBody>
      </p:sp>
      <p:sp>
        <p:nvSpPr>
          <p:cNvPr id="8" name="Fußzeilenplatzhalter 7">
            <a:extLst>
              <a:ext uri="{FF2B5EF4-FFF2-40B4-BE49-F238E27FC236}">
                <a16:creationId xmlns:a16="http://schemas.microsoft.com/office/drawing/2014/main" id="{B399F8CA-6B6D-CE40-096E-1568180ABA6C}"/>
              </a:ext>
            </a:extLst>
          </p:cNvPr>
          <p:cNvSpPr>
            <a:spLocks noGrp="1"/>
          </p:cNvSpPr>
          <p:nvPr>
            <p:ph type="ftr" sz="quarter" idx="11"/>
          </p:nvPr>
        </p:nvSpPr>
        <p:spPr/>
        <p:txBody>
          <a:bodyPr/>
          <a:lstStyle/>
          <a:p>
            <a:pPr rtl="0"/>
            <a:r>
              <a:rPr lang="de-DE" noProof="0"/>
              <a:t>Präsentationstitel</a:t>
            </a:r>
          </a:p>
        </p:txBody>
      </p:sp>
      <p:sp>
        <p:nvSpPr>
          <p:cNvPr id="9" name="Foliennummernplatzhalter 8">
            <a:extLst>
              <a:ext uri="{FF2B5EF4-FFF2-40B4-BE49-F238E27FC236}">
                <a16:creationId xmlns:a16="http://schemas.microsoft.com/office/drawing/2014/main" id="{4AF5C6A1-37C5-D749-3BA2-E85CBD2320FC}"/>
              </a:ext>
            </a:extLst>
          </p:cNvPr>
          <p:cNvSpPr>
            <a:spLocks noGrp="1"/>
          </p:cNvSpPr>
          <p:nvPr>
            <p:ph type="sldNum" sz="quarter" idx="12"/>
          </p:nvPr>
        </p:nvSpPr>
        <p:spPr/>
        <p:txBody>
          <a:bodyPr/>
          <a:lstStyle/>
          <a:p>
            <a:pPr rtl="0"/>
            <a:fld id="{2C18C1E5-FB55-42F5-BD6D-9CC153FCDBE6}" type="slidenum">
              <a:rPr lang="de-DE" noProof="0" smtClean="0"/>
              <a:t>‹Nr.›</a:t>
            </a:fld>
            <a:endParaRPr lang="de-DE" noProof="0"/>
          </a:p>
        </p:txBody>
      </p:sp>
      <p:sp>
        <p:nvSpPr>
          <p:cNvPr id="10" name="Rechteck 9" descr="Tag=AccentColor&#10;Flavor=Light&#10;Target=FillAndLine">
            <a:extLst>
              <a:ext uri="{FF2B5EF4-FFF2-40B4-BE49-F238E27FC236}">
                <a16:creationId xmlns:a16="http://schemas.microsoft.com/office/drawing/2014/main" id="{53F090B6-0EA3-FF6E-09A9-C4C705EDA0EE}"/>
              </a:ext>
            </a:extLst>
          </p:cNvPr>
          <p:cNvSpPr/>
          <p:nvPr userDrawn="1"/>
        </p:nvSpPr>
        <p:spPr>
          <a:xfrm flipV="1">
            <a:off x="648305" y="2067561"/>
            <a:ext cx="10900219" cy="18288"/>
          </a:xfrm>
          <a:custGeom>
            <a:avLst/>
            <a:gdLst>
              <a:gd name="connsiteX0" fmla="*/ 0 w 10900219"/>
              <a:gd name="connsiteY0" fmla="*/ 0 h 18288"/>
              <a:gd name="connsiteX1" fmla="*/ 463259 w 10900219"/>
              <a:gd name="connsiteY1" fmla="*/ 0 h 18288"/>
              <a:gd name="connsiteX2" fmla="*/ 1144523 w 10900219"/>
              <a:gd name="connsiteY2" fmla="*/ 0 h 18288"/>
              <a:gd name="connsiteX3" fmla="*/ 1934789 w 10900219"/>
              <a:gd name="connsiteY3" fmla="*/ 0 h 18288"/>
              <a:gd name="connsiteX4" fmla="*/ 2289046 w 10900219"/>
              <a:gd name="connsiteY4" fmla="*/ 0 h 18288"/>
              <a:gd name="connsiteX5" fmla="*/ 2643303 w 10900219"/>
              <a:gd name="connsiteY5" fmla="*/ 0 h 18288"/>
              <a:gd name="connsiteX6" fmla="*/ 3542571 w 10900219"/>
              <a:gd name="connsiteY6" fmla="*/ 0 h 18288"/>
              <a:gd name="connsiteX7" fmla="*/ 4223835 w 10900219"/>
              <a:gd name="connsiteY7" fmla="*/ 0 h 18288"/>
              <a:gd name="connsiteX8" fmla="*/ 4578092 w 10900219"/>
              <a:gd name="connsiteY8" fmla="*/ 0 h 18288"/>
              <a:gd name="connsiteX9" fmla="*/ 5259356 w 10900219"/>
              <a:gd name="connsiteY9" fmla="*/ 0 h 18288"/>
              <a:gd name="connsiteX10" fmla="*/ 6158624 w 10900219"/>
              <a:gd name="connsiteY10" fmla="*/ 0 h 18288"/>
              <a:gd name="connsiteX11" fmla="*/ 6730885 w 10900219"/>
              <a:gd name="connsiteY11" fmla="*/ 0 h 18288"/>
              <a:gd name="connsiteX12" fmla="*/ 7303147 w 10900219"/>
              <a:gd name="connsiteY12" fmla="*/ 0 h 18288"/>
              <a:gd name="connsiteX13" fmla="*/ 7984410 w 10900219"/>
              <a:gd name="connsiteY13" fmla="*/ 0 h 18288"/>
              <a:gd name="connsiteX14" fmla="*/ 8774676 w 10900219"/>
              <a:gd name="connsiteY14" fmla="*/ 0 h 18288"/>
              <a:gd name="connsiteX15" fmla="*/ 9564942 w 10900219"/>
              <a:gd name="connsiteY15" fmla="*/ 0 h 18288"/>
              <a:gd name="connsiteX16" fmla="*/ 10900219 w 10900219"/>
              <a:gd name="connsiteY16" fmla="*/ 0 h 18288"/>
              <a:gd name="connsiteX17" fmla="*/ 10900219 w 10900219"/>
              <a:gd name="connsiteY17" fmla="*/ 18288 h 18288"/>
              <a:gd name="connsiteX18" fmla="*/ 10436960 w 10900219"/>
              <a:gd name="connsiteY18" fmla="*/ 18288 h 18288"/>
              <a:gd name="connsiteX19" fmla="*/ 9537692 w 10900219"/>
              <a:gd name="connsiteY19" fmla="*/ 18288 h 18288"/>
              <a:gd name="connsiteX20" fmla="*/ 8856428 w 10900219"/>
              <a:gd name="connsiteY20" fmla="*/ 18288 h 18288"/>
              <a:gd name="connsiteX21" fmla="*/ 8502171 w 10900219"/>
              <a:gd name="connsiteY21" fmla="*/ 18288 h 18288"/>
              <a:gd name="connsiteX22" fmla="*/ 7820907 w 10900219"/>
              <a:gd name="connsiteY22" fmla="*/ 18288 h 18288"/>
              <a:gd name="connsiteX23" fmla="*/ 7248646 w 10900219"/>
              <a:gd name="connsiteY23" fmla="*/ 18288 h 18288"/>
              <a:gd name="connsiteX24" fmla="*/ 6676384 w 10900219"/>
              <a:gd name="connsiteY24" fmla="*/ 18288 h 18288"/>
              <a:gd name="connsiteX25" fmla="*/ 6104123 w 10900219"/>
              <a:gd name="connsiteY25" fmla="*/ 18288 h 18288"/>
              <a:gd name="connsiteX26" fmla="*/ 5531861 w 10900219"/>
              <a:gd name="connsiteY26" fmla="*/ 18288 h 18288"/>
              <a:gd name="connsiteX27" fmla="*/ 4741595 w 10900219"/>
              <a:gd name="connsiteY27" fmla="*/ 18288 h 18288"/>
              <a:gd name="connsiteX28" fmla="*/ 4060332 w 10900219"/>
              <a:gd name="connsiteY28" fmla="*/ 18288 h 18288"/>
              <a:gd name="connsiteX29" fmla="*/ 3706074 w 10900219"/>
              <a:gd name="connsiteY29" fmla="*/ 18288 h 18288"/>
              <a:gd name="connsiteX30" fmla="*/ 3133813 w 10900219"/>
              <a:gd name="connsiteY30" fmla="*/ 18288 h 18288"/>
              <a:gd name="connsiteX31" fmla="*/ 2343547 w 10900219"/>
              <a:gd name="connsiteY31" fmla="*/ 18288 h 18288"/>
              <a:gd name="connsiteX32" fmla="*/ 1880288 w 10900219"/>
              <a:gd name="connsiteY32" fmla="*/ 18288 h 18288"/>
              <a:gd name="connsiteX33" fmla="*/ 981020 w 10900219"/>
              <a:gd name="connsiteY33" fmla="*/ 18288 h 18288"/>
              <a:gd name="connsiteX34" fmla="*/ 0 w 10900219"/>
              <a:gd name="connsiteY34" fmla="*/ 18288 h 18288"/>
              <a:gd name="connsiteX35" fmla="*/ 0 w 10900219"/>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900219" h="18288" fill="none" extrusionOk="0">
                <a:moveTo>
                  <a:pt x="0" y="0"/>
                </a:moveTo>
                <a:cubicBezTo>
                  <a:pt x="118469" y="-6619"/>
                  <a:pt x="329397" y="-5525"/>
                  <a:pt x="463259" y="0"/>
                </a:cubicBezTo>
                <a:cubicBezTo>
                  <a:pt x="597121" y="5525"/>
                  <a:pt x="866598" y="4881"/>
                  <a:pt x="1144523" y="0"/>
                </a:cubicBezTo>
                <a:cubicBezTo>
                  <a:pt x="1422448" y="-4881"/>
                  <a:pt x="1761178" y="17159"/>
                  <a:pt x="1934789" y="0"/>
                </a:cubicBezTo>
                <a:cubicBezTo>
                  <a:pt x="2108400" y="-17159"/>
                  <a:pt x="2119134" y="-4032"/>
                  <a:pt x="2289046" y="0"/>
                </a:cubicBezTo>
                <a:cubicBezTo>
                  <a:pt x="2458958" y="4032"/>
                  <a:pt x="2472610" y="15385"/>
                  <a:pt x="2643303" y="0"/>
                </a:cubicBezTo>
                <a:cubicBezTo>
                  <a:pt x="2813996" y="-15385"/>
                  <a:pt x="3334189" y="-21234"/>
                  <a:pt x="3542571" y="0"/>
                </a:cubicBezTo>
                <a:cubicBezTo>
                  <a:pt x="3750953" y="21234"/>
                  <a:pt x="3991639" y="13212"/>
                  <a:pt x="4223835" y="0"/>
                </a:cubicBezTo>
                <a:cubicBezTo>
                  <a:pt x="4456031" y="-13212"/>
                  <a:pt x="4466914" y="13318"/>
                  <a:pt x="4578092" y="0"/>
                </a:cubicBezTo>
                <a:cubicBezTo>
                  <a:pt x="4689270" y="-13318"/>
                  <a:pt x="5120635" y="31363"/>
                  <a:pt x="5259356" y="0"/>
                </a:cubicBezTo>
                <a:cubicBezTo>
                  <a:pt x="5398077" y="-31363"/>
                  <a:pt x="5954119" y="-7091"/>
                  <a:pt x="6158624" y="0"/>
                </a:cubicBezTo>
                <a:cubicBezTo>
                  <a:pt x="6363129" y="7091"/>
                  <a:pt x="6535071" y="-8480"/>
                  <a:pt x="6730885" y="0"/>
                </a:cubicBezTo>
                <a:cubicBezTo>
                  <a:pt x="6926699" y="8480"/>
                  <a:pt x="7091018" y="19194"/>
                  <a:pt x="7303147" y="0"/>
                </a:cubicBezTo>
                <a:cubicBezTo>
                  <a:pt x="7515276" y="-19194"/>
                  <a:pt x="7840361" y="30755"/>
                  <a:pt x="7984410" y="0"/>
                </a:cubicBezTo>
                <a:cubicBezTo>
                  <a:pt x="8128459" y="-30755"/>
                  <a:pt x="8498590" y="39460"/>
                  <a:pt x="8774676" y="0"/>
                </a:cubicBezTo>
                <a:cubicBezTo>
                  <a:pt x="9050762" y="-39460"/>
                  <a:pt x="9204381" y="36508"/>
                  <a:pt x="9564942" y="0"/>
                </a:cubicBezTo>
                <a:cubicBezTo>
                  <a:pt x="9925503" y="-36508"/>
                  <a:pt x="10235542" y="59225"/>
                  <a:pt x="10900219" y="0"/>
                </a:cubicBezTo>
                <a:cubicBezTo>
                  <a:pt x="10900865" y="4451"/>
                  <a:pt x="10900709" y="9226"/>
                  <a:pt x="10900219" y="18288"/>
                </a:cubicBezTo>
                <a:cubicBezTo>
                  <a:pt x="10675942" y="21751"/>
                  <a:pt x="10609372" y="26977"/>
                  <a:pt x="10436960" y="18288"/>
                </a:cubicBezTo>
                <a:cubicBezTo>
                  <a:pt x="10264548" y="9599"/>
                  <a:pt x="9961150" y="-11074"/>
                  <a:pt x="9537692" y="18288"/>
                </a:cubicBezTo>
                <a:cubicBezTo>
                  <a:pt x="9114234" y="47650"/>
                  <a:pt x="9087386" y="35169"/>
                  <a:pt x="8856428" y="18288"/>
                </a:cubicBezTo>
                <a:cubicBezTo>
                  <a:pt x="8625470" y="1407"/>
                  <a:pt x="8634361" y="13786"/>
                  <a:pt x="8502171" y="18288"/>
                </a:cubicBezTo>
                <a:cubicBezTo>
                  <a:pt x="8369981" y="22790"/>
                  <a:pt x="8132296" y="22561"/>
                  <a:pt x="7820907" y="18288"/>
                </a:cubicBezTo>
                <a:cubicBezTo>
                  <a:pt x="7509518" y="14015"/>
                  <a:pt x="7432447" y="29431"/>
                  <a:pt x="7248646" y="18288"/>
                </a:cubicBezTo>
                <a:cubicBezTo>
                  <a:pt x="7064845" y="7145"/>
                  <a:pt x="6954380" y="2746"/>
                  <a:pt x="6676384" y="18288"/>
                </a:cubicBezTo>
                <a:cubicBezTo>
                  <a:pt x="6398388" y="33830"/>
                  <a:pt x="6292480" y="-4579"/>
                  <a:pt x="6104123" y="18288"/>
                </a:cubicBezTo>
                <a:cubicBezTo>
                  <a:pt x="5915766" y="41155"/>
                  <a:pt x="5703359" y="-8437"/>
                  <a:pt x="5531861" y="18288"/>
                </a:cubicBezTo>
                <a:cubicBezTo>
                  <a:pt x="5360363" y="45013"/>
                  <a:pt x="5056784" y="-12121"/>
                  <a:pt x="4741595" y="18288"/>
                </a:cubicBezTo>
                <a:cubicBezTo>
                  <a:pt x="4426406" y="48697"/>
                  <a:pt x="4364529" y="-10910"/>
                  <a:pt x="4060332" y="18288"/>
                </a:cubicBezTo>
                <a:cubicBezTo>
                  <a:pt x="3756135" y="47486"/>
                  <a:pt x="3816049" y="13364"/>
                  <a:pt x="3706074" y="18288"/>
                </a:cubicBezTo>
                <a:cubicBezTo>
                  <a:pt x="3596099" y="23212"/>
                  <a:pt x="3382238" y="37686"/>
                  <a:pt x="3133813" y="18288"/>
                </a:cubicBezTo>
                <a:cubicBezTo>
                  <a:pt x="2885388" y="-1110"/>
                  <a:pt x="2523125" y="15465"/>
                  <a:pt x="2343547" y="18288"/>
                </a:cubicBezTo>
                <a:cubicBezTo>
                  <a:pt x="2163969" y="21111"/>
                  <a:pt x="1985160" y="33196"/>
                  <a:pt x="1880288" y="18288"/>
                </a:cubicBezTo>
                <a:cubicBezTo>
                  <a:pt x="1775416" y="3380"/>
                  <a:pt x="1261751" y="-9914"/>
                  <a:pt x="981020" y="18288"/>
                </a:cubicBezTo>
                <a:cubicBezTo>
                  <a:pt x="700289" y="46490"/>
                  <a:pt x="314212" y="-15659"/>
                  <a:pt x="0" y="18288"/>
                </a:cubicBezTo>
                <a:cubicBezTo>
                  <a:pt x="-213" y="9468"/>
                  <a:pt x="187" y="4459"/>
                  <a:pt x="0" y="0"/>
                </a:cubicBezTo>
                <a:close/>
              </a:path>
              <a:path w="10900219" h="18288" stroke="0" extrusionOk="0">
                <a:moveTo>
                  <a:pt x="0" y="0"/>
                </a:moveTo>
                <a:cubicBezTo>
                  <a:pt x="269624" y="3698"/>
                  <a:pt x="383061" y="-5818"/>
                  <a:pt x="572261" y="0"/>
                </a:cubicBezTo>
                <a:cubicBezTo>
                  <a:pt x="761461" y="5818"/>
                  <a:pt x="826360" y="-1890"/>
                  <a:pt x="926519" y="0"/>
                </a:cubicBezTo>
                <a:cubicBezTo>
                  <a:pt x="1026678" y="1890"/>
                  <a:pt x="1621671" y="-1096"/>
                  <a:pt x="1825787" y="0"/>
                </a:cubicBezTo>
                <a:cubicBezTo>
                  <a:pt x="2029903" y="1096"/>
                  <a:pt x="2212612" y="17145"/>
                  <a:pt x="2398048" y="0"/>
                </a:cubicBezTo>
                <a:cubicBezTo>
                  <a:pt x="2583484" y="-17145"/>
                  <a:pt x="2739759" y="-14168"/>
                  <a:pt x="2970310" y="0"/>
                </a:cubicBezTo>
                <a:cubicBezTo>
                  <a:pt x="3200861" y="14168"/>
                  <a:pt x="3502691" y="33180"/>
                  <a:pt x="3869578" y="0"/>
                </a:cubicBezTo>
                <a:cubicBezTo>
                  <a:pt x="4236465" y="-33180"/>
                  <a:pt x="4122134" y="-10470"/>
                  <a:pt x="4332837" y="0"/>
                </a:cubicBezTo>
                <a:cubicBezTo>
                  <a:pt x="4543540" y="10470"/>
                  <a:pt x="4834652" y="3572"/>
                  <a:pt x="5232105" y="0"/>
                </a:cubicBezTo>
                <a:cubicBezTo>
                  <a:pt x="5629558" y="-3572"/>
                  <a:pt x="5773178" y="-6604"/>
                  <a:pt x="6131373" y="0"/>
                </a:cubicBezTo>
                <a:cubicBezTo>
                  <a:pt x="6489568" y="6604"/>
                  <a:pt x="6621532" y="18870"/>
                  <a:pt x="6812637" y="0"/>
                </a:cubicBezTo>
                <a:cubicBezTo>
                  <a:pt x="7003742" y="-18870"/>
                  <a:pt x="7311146" y="18959"/>
                  <a:pt x="7711905" y="0"/>
                </a:cubicBezTo>
                <a:cubicBezTo>
                  <a:pt x="8112664" y="-18959"/>
                  <a:pt x="8080793" y="-24744"/>
                  <a:pt x="8284166" y="0"/>
                </a:cubicBezTo>
                <a:cubicBezTo>
                  <a:pt x="8487539" y="24744"/>
                  <a:pt x="8615041" y="-1627"/>
                  <a:pt x="8856428" y="0"/>
                </a:cubicBezTo>
                <a:cubicBezTo>
                  <a:pt x="9097815" y="1627"/>
                  <a:pt x="9475052" y="26322"/>
                  <a:pt x="9646694" y="0"/>
                </a:cubicBezTo>
                <a:cubicBezTo>
                  <a:pt x="9818336" y="-26322"/>
                  <a:pt x="9938906" y="-121"/>
                  <a:pt x="10218955" y="0"/>
                </a:cubicBezTo>
                <a:cubicBezTo>
                  <a:pt x="10499004" y="121"/>
                  <a:pt x="10697467" y="15326"/>
                  <a:pt x="10900219" y="0"/>
                </a:cubicBezTo>
                <a:cubicBezTo>
                  <a:pt x="10899812" y="8690"/>
                  <a:pt x="10900065" y="14141"/>
                  <a:pt x="10900219" y="18288"/>
                </a:cubicBezTo>
                <a:cubicBezTo>
                  <a:pt x="10543007" y="31201"/>
                  <a:pt x="10472057" y="15684"/>
                  <a:pt x="10109953" y="18288"/>
                </a:cubicBezTo>
                <a:cubicBezTo>
                  <a:pt x="9747849" y="20892"/>
                  <a:pt x="9872856" y="33007"/>
                  <a:pt x="9755696" y="18288"/>
                </a:cubicBezTo>
                <a:cubicBezTo>
                  <a:pt x="9638536" y="3569"/>
                  <a:pt x="9442681" y="6596"/>
                  <a:pt x="9292437" y="18288"/>
                </a:cubicBezTo>
                <a:cubicBezTo>
                  <a:pt x="9142193" y="29980"/>
                  <a:pt x="8817861" y="-11343"/>
                  <a:pt x="8393169" y="18288"/>
                </a:cubicBezTo>
                <a:cubicBezTo>
                  <a:pt x="7968477" y="47919"/>
                  <a:pt x="7919655" y="23228"/>
                  <a:pt x="7711905" y="18288"/>
                </a:cubicBezTo>
                <a:cubicBezTo>
                  <a:pt x="7504155" y="13348"/>
                  <a:pt x="7365667" y="6452"/>
                  <a:pt x="7248646" y="18288"/>
                </a:cubicBezTo>
                <a:cubicBezTo>
                  <a:pt x="7131625" y="30124"/>
                  <a:pt x="6776155" y="2871"/>
                  <a:pt x="6567382" y="18288"/>
                </a:cubicBezTo>
                <a:cubicBezTo>
                  <a:pt x="6358609" y="33705"/>
                  <a:pt x="6372933" y="1091"/>
                  <a:pt x="6213125" y="18288"/>
                </a:cubicBezTo>
                <a:cubicBezTo>
                  <a:pt x="6053317" y="35485"/>
                  <a:pt x="5980913" y="1290"/>
                  <a:pt x="5858868" y="18288"/>
                </a:cubicBezTo>
                <a:cubicBezTo>
                  <a:pt x="5736823" y="35286"/>
                  <a:pt x="5481395" y="5492"/>
                  <a:pt x="5177604" y="18288"/>
                </a:cubicBezTo>
                <a:cubicBezTo>
                  <a:pt x="4873813" y="31084"/>
                  <a:pt x="4854222" y="37160"/>
                  <a:pt x="4714345" y="18288"/>
                </a:cubicBezTo>
                <a:cubicBezTo>
                  <a:pt x="4574468" y="-584"/>
                  <a:pt x="4298550" y="22981"/>
                  <a:pt x="3924079" y="18288"/>
                </a:cubicBezTo>
                <a:cubicBezTo>
                  <a:pt x="3549608" y="13595"/>
                  <a:pt x="3645461" y="-921"/>
                  <a:pt x="3460820" y="18288"/>
                </a:cubicBezTo>
                <a:cubicBezTo>
                  <a:pt x="3276179" y="37497"/>
                  <a:pt x="3004470" y="-15027"/>
                  <a:pt x="2670554" y="18288"/>
                </a:cubicBezTo>
                <a:cubicBezTo>
                  <a:pt x="2336638" y="51603"/>
                  <a:pt x="2425773" y="17517"/>
                  <a:pt x="2316297" y="18288"/>
                </a:cubicBezTo>
                <a:cubicBezTo>
                  <a:pt x="2206821" y="19059"/>
                  <a:pt x="1757890" y="42158"/>
                  <a:pt x="1526031" y="18288"/>
                </a:cubicBezTo>
                <a:cubicBezTo>
                  <a:pt x="1294172" y="-5582"/>
                  <a:pt x="1213137" y="12281"/>
                  <a:pt x="1062771" y="18288"/>
                </a:cubicBezTo>
                <a:cubicBezTo>
                  <a:pt x="912405" y="24295"/>
                  <a:pt x="829444" y="7304"/>
                  <a:pt x="708514" y="18288"/>
                </a:cubicBezTo>
                <a:cubicBezTo>
                  <a:pt x="587584" y="29272"/>
                  <a:pt x="227877" y="37311"/>
                  <a:pt x="0" y="18288"/>
                </a:cubicBezTo>
                <a:cubicBezTo>
                  <a:pt x="-53" y="11301"/>
                  <a:pt x="-649" y="7756"/>
                  <a:pt x="0" y="0"/>
                </a:cubicBezTo>
                <a:close/>
              </a:path>
            </a:pathLst>
          </a:custGeom>
          <a:solidFill>
            <a:schemeClr val="accent1"/>
          </a:solidFill>
          <a:ln w="34925">
            <a:solidFill>
              <a:schemeClr val="accent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de-DE" noProof="0"/>
          </a:p>
        </p:txBody>
      </p:sp>
    </p:spTree>
    <p:extLst>
      <p:ext uri="{BB962C8B-B14F-4D97-AF65-F5344CB8AC3E}">
        <p14:creationId xmlns:p14="http://schemas.microsoft.com/office/powerpoint/2010/main" val="19873840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E230899-B70F-77F2-FEAD-DE840CFD4FDA}"/>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4FB6E0C9-773D-01F2-956C-DDB622AA0FB8}"/>
              </a:ext>
            </a:extLst>
          </p:cNvPr>
          <p:cNvSpPr>
            <a:spLocks noGrp="1"/>
          </p:cNvSpPr>
          <p:nvPr>
            <p:ph type="dt" sz="half" idx="10"/>
          </p:nvPr>
        </p:nvSpPr>
        <p:spPr/>
        <p:txBody>
          <a:bodyPr/>
          <a:lstStyle/>
          <a:p>
            <a:pPr rtl="0"/>
            <a:r>
              <a:rPr lang="de-DE" noProof="0"/>
              <a:t>3.9.20XX</a:t>
            </a:r>
          </a:p>
        </p:txBody>
      </p:sp>
      <p:sp>
        <p:nvSpPr>
          <p:cNvPr id="4" name="Fußzeilenplatzhalter 3">
            <a:extLst>
              <a:ext uri="{FF2B5EF4-FFF2-40B4-BE49-F238E27FC236}">
                <a16:creationId xmlns:a16="http://schemas.microsoft.com/office/drawing/2014/main" id="{89D3EDB1-BF6E-1A22-FBEB-FC8AA5E44C67}"/>
              </a:ext>
            </a:extLst>
          </p:cNvPr>
          <p:cNvSpPr>
            <a:spLocks noGrp="1"/>
          </p:cNvSpPr>
          <p:nvPr>
            <p:ph type="ftr" sz="quarter" idx="11"/>
          </p:nvPr>
        </p:nvSpPr>
        <p:spPr/>
        <p:txBody>
          <a:bodyPr/>
          <a:lstStyle/>
          <a:p>
            <a:pPr rtl="0"/>
            <a:r>
              <a:rPr lang="de-DE" noProof="0">
                <a:solidFill>
                  <a:schemeClr val="tx1"/>
                </a:solidFill>
              </a:rPr>
              <a:t>Präsentationstitel</a:t>
            </a:r>
          </a:p>
        </p:txBody>
      </p:sp>
      <p:sp>
        <p:nvSpPr>
          <p:cNvPr id="5" name="Foliennummernplatzhalter 4">
            <a:extLst>
              <a:ext uri="{FF2B5EF4-FFF2-40B4-BE49-F238E27FC236}">
                <a16:creationId xmlns:a16="http://schemas.microsoft.com/office/drawing/2014/main" id="{24B3571E-258B-A75F-8FE3-BFADA52463C0}"/>
              </a:ext>
            </a:extLst>
          </p:cNvPr>
          <p:cNvSpPr>
            <a:spLocks noGrp="1"/>
          </p:cNvSpPr>
          <p:nvPr>
            <p:ph type="sldNum" sz="quarter" idx="12"/>
          </p:nvPr>
        </p:nvSpPr>
        <p:spPr/>
        <p:txBody>
          <a:bodyPr/>
          <a:lstStyle/>
          <a:p>
            <a:pPr rtl="0"/>
            <a:fld id="{2C18C1E5-FB55-42F5-BD6D-9CC153FCDBE6}" type="slidenum">
              <a:rPr lang="de-DE" noProof="0" smtClean="0"/>
              <a:pPr rtl="0"/>
              <a:t>‹Nr.›</a:t>
            </a:fld>
            <a:endParaRPr lang="de-DE" noProof="0"/>
          </a:p>
        </p:txBody>
      </p:sp>
    </p:spTree>
    <p:extLst>
      <p:ext uri="{BB962C8B-B14F-4D97-AF65-F5344CB8AC3E}">
        <p14:creationId xmlns:p14="http://schemas.microsoft.com/office/powerpoint/2010/main" val="24963055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37F904EC-3E31-079F-57C3-AC94CDF6EE63}"/>
              </a:ext>
            </a:extLst>
          </p:cNvPr>
          <p:cNvSpPr>
            <a:spLocks noGrp="1"/>
          </p:cNvSpPr>
          <p:nvPr>
            <p:ph type="dt" sz="half" idx="10"/>
          </p:nvPr>
        </p:nvSpPr>
        <p:spPr/>
        <p:txBody>
          <a:bodyPr/>
          <a:lstStyle/>
          <a:p>
            <a:pPr rtl="0"/>
            <a:r>
              <a:rPr lang="de-DE" noProof="0"/>
              <a:t>3.9.20XX</a:t>
            </a:r>
          </a:p>
        </p:txBody>
      </p:sp>
      <p:sp>
        <p:nvSpPr>
          <p:cNvPr id="3" name="Fußzeilenplatzhalter 2">
            <a:extLst>
              <a:ext uri="{FF2B5EF4-FFF2-40B4-BE49-F238E27FC236}">
                <a16:creationId xmlns:a16="http://schemas.microsoft.com/office/drawing/2014/main" id="{37ED4BEB-9B14-A443-E63D-DD1056F4F2C4}"/>
              </a:ext>
            </a:extLst>
          </p:cNvPr>
          <p:cNvSpPr>
            <a:spLocks noGrp="1"/>
          </p:cNvSpPr>
          <p:nvPr>
            <p:ph type="ftr" sz="quarter" idx="11"/>
          </p:nvPr>
        </p:nvSpPr>
        <p:spPr/>
        <p:txBody>
          <a:bodyPr/>
          <a:lstStyle/>
          <a:p>
            <a:pPr rtl="0"/>
            <a:r>
              <a:rPr lang="de-DE" noProof="0"/>
              <a:t>Präsentationstitel</a:t>
            </a:r>
          </a:p>
        </p:txBody>
      </p:sp>
      <p:sp>
        <p:nvSpPr>
          <p:cNvPr id="4" name="Foliennummernplatzhalter 3">
            <a:extLst>
              <a:ext uri="{FF2B5EF4-FFF2-40B4-BE49-F238E27FC236}">
                <a16:creationId xmlns:a16="http://schemas.microsoft.com/office/drawing/2014/main" id="{FBD716D6-4363-BF23-5709-9BB74D76455D}"/>
              </a:ext>
            </a:extLst>
          </p:cNvPr>
          <p:cNvSpPr>
            <a:spLocks noGrp="1"/>
          </p:cNvSpPr>
          <p:nvPr>
            <p:ph type="sldNum" sz="quarter" idx="12"/>
          </p:nvPr>
        </p:nvSpPr>
        <p:spPr/>
        <p:txBody>
          <a:bodyPr/>
          <a:lstStyle/>
          <a:p>
            <a:pPr rtl="0"/>
            <a:fld id="{2C18C1E5-FB55-42F5-BD6D-9CC153FCDBE6}" type="slidenum">
              <a:rPr lang="de-DE" noProof="0" smtClean="0"/>
              <a:t>‹Nr.›</a:t>
            </a:fld>
            <a:endParaRPr lang="de-DE" noProof="0"/>
          </a:p>
        </p:txBody>
      </p:sp>
    </p:spTree>
    <p:extLst>
      <p:ext uri="{BB962C8B-B14F-4D97-AF65-F5344CB8AC3E}">
        <p14:creationId xmlns:p14="http://schemas.microsoft.com/office/powerpoint/2010/main" val="658004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0947070-E576-FB82-B0B8-5F0076921ACA}"/>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219E67B4-13E4-2E69-8738-A8C34EC88D1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12CEE430-ACC7-622E-DC48-B5550B47F61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2FE40FA2-0406-F393-1B6E-3778A4D8C063}"/>
              </a:ext>
            </a:extLst>
          </p:cNvPr>
          <p:cNvSpPr>
            <a:spLocks noGrp="1"/>
          </p:cNvSpPr>
          <p:nvPr>
            <p:ph type="dt" sz="half" idx="10"/>
          </p:nvPr>
        </p:nvSpPr>
        <p:spPr/>
        <p:txBody>
          <a:bodyPr/>
          <a:lstStyle/>
          <a:p>
            <a:pPr rtl="0"/>
            <a:r>
              <a:rPr lang="de-DE" noProof="0"/>
              <a:t>3.9.20XX</a:t>
            </a:r>
          </a:p>
        </p:txBody>
      </p:sp>
      <p:sp>
        <p:nvSpPr>
          <p:cNvPr id="6" name="Fußzeilenplatzhalter 5">
            <a:extLst>
              <a:ext uri="{FF2B5EF4-FFF2-40B4-BE49-F238E27FC236}">
                <a16:creationId xmlns:a16="http://schemas.microsoft.com/office/drawing/2014/main" id="{654A84CC-F02F-60FD-D945-F785716A6EEA}"/>
              </a:ext>
            </a:extLst>
          </p:cNvPr>
          <p:cNvSpPr>
            <a:spLocks noGrp="1"/>
          </p:cNvSpPr>
          <p:nvPr>
            <p:ph type="ftr" sz="quarter" idx="11"/>
          </p:nvPr>
        </p:nvSpPr>
        <p:spPr/>
        <p:txBody>
          <a:bodyPr/>
          <a:lstStyle/>
          <a:p>
            <a:pPr rtl="0"/>
            <a:r>
              <a:rPr lang="de-DE" noProof="0">
                <a:solidFill>
                  <a:schemeClr val="tx1"/>
                </a:solidFill>
              </a:rPr>
              <a:t>Präsentationstitel</a:t>
            </a:r>
          </a:p>
        </p:txBody>
      </p:sp>
      <p:sp>
        <p:nvSpPr>
          <p:cNvPr id="7" name="Foliennummernplatzhalter 6">
            <a:extLst>
              <a:ext uri="{FF2B5EF4-FFF2-40B4-BE49-F238E27FC236}">
                <a16:creationId xmlns:a16="http://schemas.microsoft.com/office/drawing/2014/main" id="{ACE53644-D0C7-06AD-99C6-BD5CFADE7CBC}"/>
              </a:ext>
            </a:extLst>
          </p:cNvPr>
          <p:cNvSpPr>
            <a:spLocks noGrp="1"/>
          </p:cNvSpPr>
          <p:nvPr>
            <p:ph type="sldNum" sz="quarter" idx="12"/>
          </p:nvPr>
        </p:nvSpPr>
        <p:spPr/>
        <p:txBody>
          <a:bodyPr/>
          <a:lstStyle/>
          <a:p>
            <a:pPr rtl="0"/>
            <a:fld id="{2C18C1E5-FB55-42F5-BD6D-9CC153FCDBE6}" type="slidenum">
              <a:rPr lang="de-DE" noProof="0" smtClean="0"/>
              <a:pPr rtl="0"/>
              <a:t>‹Nr.›</a:t>
            </a:fld>
            <a:endParaRPr lang="de-DE" noProof="0"/>
          </a:p>
        </p:txBody>
      </p:sp>
    </p:spTree>
    <p:extLst>
      <p:ext uri="{BB962C8B-B14F-4D97-AF65-F5344CB8AC3E}">
        <p14:creationId xmlns:p14="http://schemas.microsoft.com/office/powerpoint/2010/main" val="27868108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B4ACC70-52F9-CC4D-2C62-E124B995FCA1}"/>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DDCF80C0-CA46-41C9-0592-549E641A209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56B457CB-8E29-69FB-AC4D-37B59C91FE2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83E82EE7-64F2-3292-8F3F-A9A8554CAB7E}"/>
              </a:ext>
            </a:extLst>
          </p:cNvPr>
          <p:cNvSpPr>
            <a:spLocks noGrp="1"/>
          </p:cNvSpPr>
          <p:nvPr>
            <p:ph type="dt" sz="half" idx="10"/>
          </p:nvPr>
        </p:nvSpPr>
        <p:spPr/>
        <p:txBody>
          <a:bodyPr/>
          <a:lstStyle/>
          <a:p>
            <a:pPr rtl="0"/>
            <a:r>
              <a:rPr lang="de-DE" noProof="0"/>
              <a:t>3.9.20XX</a:t>
            </a:r>
          </a:p>
        </p:txBody>
      </p:sp>
      <p:sp>
        <p:nvSpPr>
          <p:cNvPr id="6" name="Fußzeilenplatzhalter 5">
            <a:extLst>
              <a:ext uri="{FF2B5EF4-FFF2-40B4-BE49-F238E27FC236}">
                <a16:creationId xmlns:a16="http://schemas.microsoft.com/office/drawing/2014/main" id="{AB4ED4B2-7A48-EE1C-B986-AA34CEC9CB3A}"/>
              </a:ext>
            </a:extLst>
          </p:cNvPr>
          <p:cNvSpPr>
            <a:spLocks noGrp="1"/>
          </p:cNvSpPr>
          <p:nvPr>
            <p:ph type="ftr" sz="quarter" idx="11"/>
          </p:nvPr>
        </p:nvSpPr>
        <p:spPr/>
        <p:txBody>
          <a:bodyPr/>
          <a:lstStyle/>
          <a:p>
            <a:pPr rtl="0"/>
            <a:r>
              <a:rPr lang="de-DE" noProof="0">
                <a:solidFill>
                  <a:schemeClr val="tx1"/>
                </a:solidFill>
              </a:rPr>
              <a:t>Präsentationstitel</a:t>
            </a:r>
          </a:p>
        </p:txBody>
      </p:sp>
      <p:sp>
        <p:nvSpPr>
          <p:cNvPr id="7" name="Foliennummernplatzhalter 6">
            <a:extLst>
              <a:ext uri="{FF2B5EF4-FFF2-40B4-BE49-F238E27FC236}">
                <a16:creationId xmlns:a16="http://schemas.microsoft.com/office/drawing/2014/main" id="{DB00EFCF-C57C-B9D8-A704-B68C4E458EB4}"/>
              </a:ext>
            </a:extLst>
          </p:cNvPr>
          <p:cNvSpPr>
            <a:spLocks noGrp="1"/>
          </p:cNvSpPr>
          <p:nvPr>
            <p:ph type="sldNum" sz="quarter" idx="12"/>
          </p:nvPr>
        </p:nvSpPr>
        <p:spPr/>
        <p:txBody>
          <a:bodyPr/>
          <a:lstStyle/>
          <a:p>
            <a:pPr rtl="0"/>
            <a:fld id="{2C18C1E5-FB55-42F5-BD6D-9CC153FCDBE6}" type="slidenum">
              <a:rPr lang="de-DE" noProof="0" smtClean="0"/>
              <a:pPr rtl="0"/>
              <a:t>‹Nr.›</a:t>
            </a:fld>
            <a:endParaRPr lang="de-DE" noProof="0"/>
          </a:p>
        </p:txBody>
      </p:sp>
    </p:spTree>
    <p:extLst>
      <p:ext uri="{BB962C8B-B14F-4D97-AF65-F5344CB8AC3E}">
        <p14:creationId xmlns:p14="http://schemas.microsoft.com/office/powerpoint/2010/main" val="1733541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89FBBFA5-F597-948D-6BFD-2150C0BD52D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BA62F097-0F4D-CE64-A084-F5B8095A8B6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56E13554-30E9-47FB-8C8F-C1CAA878F21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pPr rtl="0"/>
            <a:r>
              <a:rPr lang="de-DE" noProof="0"/>
              <a:t>3.9.20XX</a:t>
            </a:r>
          </a:p>
        </p:txBody>
      </p:sp>
      <p:sp>
        <p:nvSpPr>
          <p:cNvPr id="5" name="Fußzeilenplatzhalter 4">
            <a:extLst>
              <a:ext uri="{FF2B5EF4-FFF2-40B4-BE49-F238E27FC236}">
                <a16:creationId xmlns:a16="http://schemas.microsoft.com/office/drawing/2014/main" id="{DE45FB3A-CC91-AB10-7E4B-B9A02C3A111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rtl="0"/>
            <a:r>
              <a:rPr lang="de-DE" noProof="0">
                <a:solidFill>
                  <a:schemeClr val="tx1"/>
                </a:solidFill>
              </a:rPr>
              <a:t>Präsentationstitel</a:t>
            </a:r>
          </a:p>
        </p:txBody>
      </p:sp>
      <p:sp>
        <p:nvSpPr>
          <p:cNvPr id="6" name="Foliennummernplatzhalter 5">
            <a:extLst>
              <a:ext uri="{FF2B5EF4-FFF2-40B4-BE49-F238E27FC236}">
                <a16:creationId xmlns:a16="http://schemas.microsoft.com/office/drawing/2014/main" id="{52F5266B-0CCC-2A62-D2BA-1BC4723E65E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pPr rtl="0"/>
            <a:fld id="{2C18C1E5-FB55-42F5-BD6D-9CC153FCDBE6}" type="slidenum">
              <a:rPr lang="de-DE" noProof="0" smtClean="0"/>
              <a:pPr rtl="0"/>
              <a:t>‹Nr.›</a:t>
            </a:fld>
            <a:endParaRPr lang="de-DE" noProof="0"/>
          </a:p>
        </p:txBody>
      </p:sp>
    </p:spTree>
    <p:extLst>
      <p:ext uri="{BB962C8B-B14F-4D97-AF65-F5344CB8AC3E}">
        <p14:creationId xmlns:p14="http://schemas.microsoft.com/office/powerpoint/2010/main" val="393572157"/>
      </p:ext>
    </p:extLst>
  </p:cSld>
  <p:clrMap bg1="lt1" tx1="dk1" bg2="lt2" tx2="dk2" accent1="accent1" accent2="accent2" accent3="accent3" accent4="accent4" accent5="accent5" accent6="accent6" hlink="hlink" folHlink="folHlink"/>
  <p:sldLayoutIdLst>
    <p:sldLayoutId id="2147484037" r:id="rId1"/>
    <p:sldLayoutId id="2147484038" r:id="rId2"/>
    <p:sldLayoutId id="2147484039" r:id="rId3"/>
    <p:sldLayoutId id="2147484040" r:id="rId4"/>
    <p:sldLayoutId id="2147484041" r:id="rId5"/>
    <p:sldLayoutId id="2147484042" r:id="rId6"/>
    <p:sldLayoutId id="2147484043" r:id="rId7"/>
    <p:sldLayoutId id="2147484044" r:id="rId8"/>
    <p:sldLayoutId id="2147484045" r:id="rId9"/>
    <p:sldLayoutId id="2147484046" r:id="rId10"/>
    <p:sldLayoutId id="2147484047" r:id="rId11"/>
    <p:sldLayoutId id="2147483749" r:id="rId12"/>
    <p:sldLayoutId id="2147483751" r:id="rId13"/>
    <p:sldLayoutId id="2147483752" r:id="rId14"/>
    <p:sldLayoutId id="2147483754" r:id="rId15"/>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 name="Rectangle 7">
            <a:extLst>
              <a:ext uri="{FF2B5EF4-FFF2-40B4-BE49-F238E27FC236}">
                <a16:creationId xmlns:a16="http://schemas.microsoft.com/office/drawing/2014/main" id="{4522B21E-B2B9-4C72-9A71-C87EFD1374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6" name="Rectangle 9">
            <a:extLst>
              <a:ext uri="{FF2B5EF4-FFF2-40B4-BE49-F238E27FC236}">
                <a16:creationId xmlns:a16="http://schemas.microsoft.com/office/drawing/2014/main" id="{5EB7D2A2-F448-44D4-938C-DC84CBCB3B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4412583"/>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7" name="Rectangle 11">
            <a:extLst>
              <a:ext uri="{FF2B5EF4-FFF2-40B4-BE49-F238E27FC236}">
                <a16:creationId xmlns:a16="http://schemas.microsoft.com/office/drawing/2014/main" id="{871AEA07-1E14-44B4-8E55-64EF049CD6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6464" y="551962"/>
            <a:ext cx="10999072" cy="4618549"/>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2" name="Titel 1">
            <a:extLst>
              <a:ext uri="{FF2B5EF4-FFF2-40B4-BE49-F238E27FC236}">
                <a16:creationId xmlns:a16="http://schemas.microsoft.com/office/drawing/2014/main" id="{B531B3DD-35BD-42F7-9AD7-7F3402B2623E}"/>
              </a:ext>
            </a:extLst>
          </p:cNvPr>
          <p:cNvSpPr>
            <a:spLocks noGrp="1"/>
          </p:cNvSpPr>
          <p:nvPr>
            <p:ph type="ctrTitle"/>
          </p:nvPr>
        </p:nvSpPr>
        <p:spPr>
          <a:xfrm>
            <a:off x="1524000" y="1293338"/>
            <a:ext cx="9144000" cy="3274592"/>
          </a:xfrm>
        </p:spPr>
        <p:txBody>
          <a:bodyPr rtlCol="0" anchor="ctr">
            <a:normAutofit/>
          </a:bodyPr>
          <a:lstStyle/>
          <a:p>
            <a:pPr rtl="0"/>
            <a:r>
              <a:rPr lang="de-DE" sz="7200" noProof="0" dirty="0"/>
              <a:t>Außerordentliche</a:t>
            </a:r>
            <a:br>
              <a:rPr lang="de-DE" sz="7200" noProof="0" dirty="0"/>
            </a:br>
            <a:r>
              <a:rPr lang="de-DE" sz="7200" noProof="0" dirty="0"/>
              <a:t>Mitgliederversammlung</a:t>
            </a:r>
          </a:p>
        </p:txBody>
      </p:sp>
      <p:sp>
        <p:nvSpPr>
          <p:cNvPr id="3" name="Untertitel 2">
            <a:extLst>
              <a:ext uri="{FF2B5EF4-FFF2-40B4-BE49-F238E27FC236}">
                <a16:creationId xmlns:a16="http://schemas.microsoft.com/office/drawing/2014/main" id="{AF5A2D86-784C-417D-9AD4-AF18311FBC6D}"/>
              </a:ext>
            </a:extLst>
          </p:cNvPr>
          <p:cNvSpPr>
            <a:spLocks noGrp="1"/>
          </p:cNvSpPr>
          <p:nvPr>
            <p:ph type="subTitle" idx="1"/>
          </p:nvPr>
        </p:nvSpPr>
        <p:spPr>
          <a:xfrm>
            <a:off x="1524000" y="5514052"/>
            <a:ext cx="9144000" cy="651910"/>
          </a:xfrm>
        </p:spPr>
        <p:txBody>
          <a:bodyPr rtlCol="0" anchor="t">
            <a:normAutofit/>
          </a:bodyPr>
          <a:lstStyle/>
          <a:p>
            <a:pPr rtl="0"/>
            <a:r>
              <a:rPr lang="de-DE" sz="1500" b="1" noProof="0" dirty="0"/>
              <a:t>Bezirks-Reiter- und Fahrerverband Siegen · Olpe · Wittgenstein e.V.</a:t>
            </a:r>
          </a:p>
          <a:p>
            <a:pPr rtl="0"/>
            <a:r>
              <a:rPr lang="de-DE" sz="1500" b="1" noProof="0" dirty="0"/>
              <a:t>19. November 2025</a:t>
            </a:r>
          </a:p>
          <a:p>
            <a:pPr rtl="0"/>
            <a:endParaRPr lang="de-DE" sz="1500" b="1" noProof="0" dirty="0"/>
          </a:p>
        </p:txBody>
      </p:sp>
      <p:cxnSp>
        <p:nvCxnSpPr>
          <p:cNvPr id="14" name="Straight Connector 13">
            <a:extLst>
              <a:ext uri="{FF2B5EF4-FFF2-40B4-BE49-F238E27FC236}">
                <a16:creationId xmlns:a16="http://schemas.microsoft.com/office/drawing/2014/main" id="{F7C8EA93-3210-4C62-99E9-153C275E3A8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96464" y="6354708"/>
            <a:ext cx="11000232" cy="0"/>
          </a:xfrm>
          <a:prstGeom prst="line">
            <a:avLst/>
          </a:prstGeom>
          <a:ln w="10160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657736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par>
                                <p:cTn id="8" presetID="10" presetClass="entr" presetSubtype="0" fill="hold" grpId="0" nodeType="withEffect">
                                  <p:stCondLst>
                                    <p:cond delay="0"/>
                                  </p:stCondLst>
                                  <p:iterate>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700"/>
                                        <p:tgtEl>
                                          <p:spTgt spid="3">
                                            <p:txEl>
                                              <p:pRg st="0" end="0"/>
                                            </p:txEl>
                                          </p:spTgt>
                                        </p:tgtEl>
                                      </p:cBhvr>
                                    </p:animEffect>
                                  </p:childTnLst>
                                </p:cTn>
                              </p:par>
                              <p:par>
                                <p:cTn id="11" presetID="10" presetClass="entr" presetSubtype="0" fill="hold" grpId="0" nodeType="withEffect">
                                  <p:stCondLst>
                                    <p:cond delay="0"/>
                                  </p:stCondLst>
                                  <p:iterate>
                                    <p:tmPct val="10000"/>
                                  </p:iterate>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7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3124887-5590-0C25-3A35-2DA13404623B}"/>
            </a:ext>
          </a:extLst>
        </p:cNvPr>
        <p:cNvGrpSpPr/>
        <p:nvPr/>
      </p:nvGrpSpPr>
      <p:grpSpPr>
        <a:xfrm>
          <a:off x="0" y="0"/>
          <a:ext cx="0" cy="0"/>
          <a:chOff x="0" y="0"/>
          <a:chExt cx="0" cy="0"/>
        </a:xfrm>
      </p:grpSpPr>
      <p:sp useBgFill="1">
        <p:nvSpPr>
          <p:cNvPr id="26" name="Rectangle 25">
            <a:extLst>
              <a:ext uri="{FF2B5EF4-FFF2-40B4-BE49-F238E27FC236}">
                <a16:creationId xmlns:a16="http://schemas.microsoft.com/office/drawing/2014/main" id="{2CAC1141-7F95-D0EE-A603-691680C9A0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8" name="Group 27">
            <a:extLst>
              <a:ext uri="{FF2B5EF4-FFF2-40B4-BE49-F238E27FC236}">
                <a16:creationId xmlns:a16="http://schemas.microsoft.com/office/drawing/2014/main" id="{038FE133-525B-E905-5614-45102D62F41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a:off x="-2340441" y="2666183"/>
            <a:ext cx="5860051" cy="527712"/>
            <a:chOff x="6081624" y="1998368"/>
            <a:chExt cx="5613457" cy="782175"/>
          </a:xfrm>
          <a:solidFill>
            <a:schemeClr val="accent4"/>
          </a:solidFill>
        </p:grpSpPr>
        <p:sp>
          <p:nvSpPr>
            <p:cNvPr id="29" name="Rectangle 28">
              <a:extLst>
                <a:ext uri="{FF2B5EF4-FFF2-40B4-BE49-F238E27FC236}">
                  <a16:creationId xmlns:a16="http://schemas.microsoft.com/office/drawing/2014/main" id="{B862CEE0-1250-9155-800A-0711B1393D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79C9EE18-1649-F851-B6A4-B11EAB2221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6081624" y="1998844"/>
              <a:ext cx="5372968" cy="7816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2" name="Rectangle 31">
            <a:extLst>
              <a:ext uri="{FF2B5EF4-FFF2-40B4-BE49-F238E27FC236}">
                <a16:creationId xmlns:a16="http://schemas.microsoft.com/office/drawing/2014/main" id="{7F8E2BCF-D0F2-E281-E24B-E26C12995E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9528" y="922919"/>
            <a:ext cx="11111729" cy="546125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4E816BB7-18A6-362D-B771-53D49556E904}"/>
              </a:ext>
            </a:extLst>
          </p:cNvPr>
          <p:cNvSpPr>
            <a:spLocks noGrp="1"/>
          </p:cNvSpPr>
          <p:nvPr>
            <p:ph type="title"/>
          </p:nvPr>
        </p:nvSpPr>
        <p:spPr>
          <a:xfrm>
            <a:off x="1106599" y="248083"/>
            <a:ext cx="9849751" cy="1349671"/>
          </a:xfrm>
        </p:spPr>
        <p:txBody>
          <a:bodyPr anchor="b">
            <a:normAutofit/>
          </a:bodyPr>
          <a:lstStyle/>
          <a:p>
            <a:r>
              <a:rPr lang="de-DE" sz="5400" dirty="0"/>
              <a:t>Schulpferdecup 2026</a:t>
            </a:r>
          </a:p>
        </p:txBody>
      </p:sp>
      <p:sp>
        <p:nvSpPr>
          <p:cNvPr id="8" name="Inhaltsplatzhalter 7">
            <a:extLst>
              <a:ext uri="{FF2B5EF4-FFF2-40B4-BE49-F238E27FC236}">
                <a16:creationId xmlns:a16="http://schemas.microsoft.com/office/drawing/2014/main" id="{F7779169-3E21-F740-E908-6E2FD44F4AA3}"/>
              </a:ext>
            </a:extLst>
          </p:cNvPr>
          <p:cNvSpPr>
            <a:spLocks noGrp="1"/>
          </p:cNvSpPr>
          <p:nvPr>
            <p:ph idx="1"/>
          </p:nvPr>
        </p:nvSpPr>
        <p:spPr/>
        <p:txBody>
          <a:bodyPr>
            <a:normAutofit/>
          </a:bodyPr>
          <a:lstStyle/>
          <a:p>
            <a:r>
              <a:rPr lang="de-DE" sz="2200" dirty="0"/>
              <a:t>Es dürfen nur vereinsinterne Wettbewerbe ausgeschrieben werden.</a:t>
            </a:r>
          </a:p>
          <a:p>
            <a:pPr lvl="0"/>
            <a:r>
              <a:rPr lang="de-DE" sz="2200" dirty="0"/>
              <a:t>Es muss eine offizielle Veranstaltung sein.</a:t>
            </a:r>
          </a:p>
          <a:p>
            <a:pPr lvl="0"/>
            <a:r>
              <a:rPr lang="de-DE" sz="2200" dirty="0"/>
              <a:t>In allen Wettbewerben müssen Wertnoten vergeben werden. Pro Prüfung ist ein Sieger mit einmal vorkommender Wertnote zu ermitteln. Die Sieger sind uns bitte per Mail mitzuteilen.</a:t>
            </a:r>
          </a:p>
          <a:p>
            <a:pPr lvl="0"/>
            <a:r>
              <a:rPr lang="de-DE" sz="2200" dirty="0"/>
              <a:t>Die besten Reiter jedes Vereins aus folgenden Wettbewerben werden geehrt:</a:t>
            </a:r>
          </a:p>
          <a:p>
            <a:pPr lvl="1"/>
            <a:r>
              <a:rPr lang="de-DE" sz="1900" dirty="0"/>
              <a:t>Führzügel-WB</a:t>
            </a:r>
          </a:p>
          <a:p>
            <a:pPr lvl="1"/>
            <a:r>
              <a:rPr lang="de-DE" sz="1900" dirty="0"/>
              <a:t>Reiterwettbewerb Schritt / Trab</a:t>
            </a:r>
          </a:p>
          <a:p>
            <a:pPr lvl="1"/>
            <a:r>
              <a:rPr lang="de-DE" sz="1900" dirty="0"/>
              <a:t>Reiterwettbewerb Schritt / Trab / Galopp</a:t>
            </a:r>
          </a:p>
          <a:p>
            <a:pPr lvl="1"/>
            <a:r>
              <a:rPr lang="de-DE" sz="1900" dirty="0"/>
              <a:t>Caprilli-Test-Wettbewerb Stufe 1</a:t>
            </a:r>
          </a:p>
          <a:p>
            <a:r>
              <a:rPr lang="de-DE" dirty="0"/>
              <a:t>Abweichungen sind im Vorfeld mit dem BV-Vorstand abzuklären!</a:t>
            </a:r>
          </a:p>
        </p:txBody>
      </p:sp>
    </p:spTree>
    <p:extLst>
      <p:ext uri="{BB962C8B-B14F-4D97-AF65-F5344CB8AC3E}">
        <p14:creationId xmlns:p14="http://schemas.microsoft.com/office/powerpoint/2010/main" val="30738184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8">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8">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8">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8">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allAtOnce"/>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6F074C4-1ED5-8DD6-D0DE-C5C1AFD05212}"/>
            </a:ext>
          </a:extLst>
        </p:cNvPr>
        <p:cNvGrpSpPr/>
        <p:nvPr/>
      </p:nvGrpSpPr>
      <p:grpSpPr>
        <a:xfrm>
          <a:off x="0" y="0"/>
          <a:ext cx="0" cy="0"/>
          <a:chOff x="0" y="0"/>
          <a:chExt cx="0" cy="0"/>
        </a:xfrm>
      </p:grpSpPr>
      <p:sp useBgFill="1">
        <p:nvSpPr>
          <p:cNvPr id="26" name="Rectangle 25">
            <a:extLst>
              <a:ext uri="{FF2B5EF4-FFF2-40B4-BE49-F238E27FC236}">
                <a16:creationId xmlns:a16="http://schemas.microsoft.com/office/drawing/2014/main" id="{A11FEE27-C729-7B0D-338A-92BE5FA3F9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8" name="Group 27">
            <a:extLst>
              <a:ext uri="{FF2B5EF4-FFF2-40B4-BE49-F238E27FC236}">
                <a16:creationId xmlns:a16="http://schemas.microsoft.com/office/drawing/2014/main" id="{17B5E855-2DFF-0D0A-9943-82EB68A9107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a:off x="-2340441" y="2666183"/>
            <a:ext cx="5860051" cy="527712"/>
            <a:chOff x="6081624" y="1998368"/>
            <a:chExt cx="5613457" cy="782175"/>
          </a:xfrm>
          <a:solidFill>
            <a:schemeClr val="accent4"/>
          </a:solidFill>
        </p:grpSpPr>
        <p:sp>
          <p:nvSpPr>
            <p:cNvPr id="29" name="Rectangle 28">
              <a:extLst>
                <a:ext uri="{FF2B5EF4-FFF2-40B4-BE49-F238E27FC236}">
                  <a16:creationId xmlns:a16="http://schemas.microsoft.com/office/drawing/2014/main" id="{830D13A5-0BFA-750A-2EB2-CE50269C7A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3895A939-63C3-BEC3-76F9-342DCE10C47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6081624" y="1998844"/>
              <a:ext cx="5372968" cy="7816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2" name="Rectangle 31">
            <a:extLst>
              <a:ext uri="{FF2B5EF4-FFF2-40B4-BE49-F238E27FC236}">
                <a16:creationId xmlns:a16="http://schemas.microsoft.com/office/drawing/2014/main" id="{C7C87C91-10F4-3A3D-34E1-B83FB3562A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9528" y="922919"/>
            <a:ext cx="11111729" cy="546125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DE601564-851D-7EF0-091F-91DF81FDB3C2}"/>
              </a:ext>
            </a:extLst>
          </p:cNvPr>
          <p:cNvSpPr>
            <a:spLocks noGrp="1"/>
          </p:cNvSpPr>
          <p:nvPr>
            <p:ph type="title"/>
          </p:nvPr>
        </p:nvSpPr>
        <p:spPr>
          <a:xfrm>
            <a:off x="1106599" y="248083"/>
            <a:ext cx="9849751" cy="1349671"/>
          </a:xfrm>
        </p:spPr>
        <p:txBody>
          <a:bodyPr anchor="b">
            <a:normAutofit/>
          </a:bodyPr>
          <a:lstStyle/>
          <a:p>
            <a:r>
              <a:rPr lang="de-DE" sz="5400"/>
              <a:t>Voltigiermeisterschaft 2026</a:t>
            </a:r>
            <a:endParaRPr lang="de-DE" sz="5400" dirty="0"/>
          </a:p>
        </p:txBody>
      </p:sp>
      <p:sp>
        <p:nvSpPr>
          <p:cNvPr id="8" name="Inhaltsplatzhalter 7">
            <a:extLst>
              <a:ext uri="{FF2B5EF4-FFF2-40B4-BE49-F238E27FC236}">
                <a16:creationId xmlns:a16="http://schemas.microsoft.com/office/drawing/2014/main" id="{BB3D0BF5-74C5-C94B-F4F6-154CD65E6C39}"/>
              </a:ext>
            </a:extLst>
          </p:cNvPr>
          <p:cNvSpPr>
            <a:spLocks noGrp="1"/>
          </p:cNvSpPr>
          <p:nvPr>
            <p:ph idx="1"/>
          </p:nvPr>
        </p:nvSpPr>
        <p:spPr/>
        <p:txBody>
          <a:bodyPr>
            <a:normAutofit/>
          </a:bodyPr>
          <a:lstStyle/>
          <a:p>
            <a:r>
              <a:rPr lang="de-DE" sz="2400" dirty="0"/>
              <a:t>Am Ende der Saison werden alle Endnoten von den WBO-Starts eines Vereins addiert und durch die Anzahl der Starts geteilt.</a:t>
            </a:r>
          </a:p>
          <a:p>
            <a:pPr lvl="0"/>
            <a:r>
              <a:rPr lang="de-DE" sz="2400" dirty="0"/>
              <a:t>Es zählen Turnierstarts innerhalb des Verbands  (Bekanntgabe, welches Turnier gewertet werden soll, vor Start bei Michaela Ohrendorf)</a:t>
            </a:r>
          </a:p>
          <a:p>
            <a:pPr lvl="0"/>
            <a:r>
              <a:rPr lang="de-DE" sz="2400" dirty="0"/>
              <a:t>Ergebnisse bitte nach dem Turnier an Michaela Ohrendorf weitergeben</a:t>
            </a:r>
          </a:p>
          <a:p>
            <a:pPr lvl="0"/>
            <a:r>
              <a:rPr lang="de-DE" sz="2400" dirty="0"/>
              <a:t>Holzpferdestarts, </a:t>
            </a:r>
            <a:r>
              <a:rPr lang="de-DE" sz="2400" dirty="0" err="1"/>
              <a:t>Moviestarts</a:t>
            </a:r>
            <a:r>
              <a:rPr lang="de-DE" sz="2400" dirty="0"/>
              <a:t> zählen einfach</a:t>
            </a:r>
          </a:p>
          <a:p>
            <a:pPr lvl="0"/>
            <a:r>
              <a:rPr lang="de-DE" sz="2400" dirty="0"/>
              <a:t>Pferdestarts zählen 1,5-fach</a:t>
            </a:r>
          </a:p>
          <a:p>
            <a:r>
              <a:rPr lang="de-DE" sz="2400" dirty="0"/>
              <a:t>Die erzielte Durchschnittsnote des Vereins ergibt die Platzierungsreihenfolge für die Meisterschaft</a:t>
            </a:r>
          </a:p>
        </p:txBody>
      </p:sp>
    </p:spTree>
    <p:extLst>
      <p:ext uri="{BB962C8B-B14F-4D97-AF65-F5344CB8AC3E}">
        <p14:creationId xmlns:p14="http://schemas.microsoft.com/office/powerpoint/2010/main" val="10182365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8">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allAtOnce"/>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11B3690-A2F8-52FD-1A25-3C0FCC8B0D73}"/>
            </a:ext>
          </a:extLst>
        </p:cNvPr>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81EB9227-A63B-735B-9D00-52D7E981E3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 name="Group 12">
            <a:extLst>
              <a:ext uri="{FF2B5EF4-FFF2-40B4-BE49-F238E27FC236}">
                <a16:creationId xmlns:a16="http://schemas.microsoft.com/office/drawing/2014/main" id="{8C49CC40-B1B6-AA6E-0095-EDD9E7133A8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14" name="Rectangle 13">
              <a:extLst>
                <a:ext uri="{FF2B5EF4-FFF2-40B4-BE49-F238E27FC236}">
                  <a16:creationId xmlns:a16="http://schemas.microsoft.com/office/drawing/2014/main" id="{63FA9F7E-F918-380B-4B51-317E62309B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B7AA00B4-3488-4F9E-213B-92CD52CE21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F2D56B1B-7E10-7D2E-0D10-E649690335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8" name="Rectangle 17">
            <a:extLst>
              <a:ext uri="{FF2B5EF4-FFF2-40B4-BE49-F238E27FC236}">
                <a16:creationId xmlns:a16="http://schemas.microsoft.com/office/drawing/2014/main" id="{1F209FCA-F3EA-0C92-621D-52C7E7BF0A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D8EA7F40-E501-C3DF-6957-CFEE3401D965}"/>
              </a:ext>
            </a:extLst>
          </p:cNvPr>
          <p:cNvSpPr>
            <a:spLocks noGrp="1"/>
          </p:cNvSpPr>
          <p:nvPr>
            <p:ph type="title"/>
          </p:nvPr>
        </p:nvSpPr>
        <p:spPr>
          <a:xfrm>
            <a:off x="1043631" y="809898"/>
            <a:ext cx="9942716" cy="1554480"/>
          </a:xfrm>
        </p:spPr>
        <p:txBody>
          <a:bodyPr anchor="ctr">
            <a:normAutofit/>
          </a:bodyPr>
          <a:lstStyle/>
          <a:p>
            <a:r>
              <a:rPr lang="de-DE" sz="4800" dirty="0"/>
              <a:t>Turnieranmeldung</a:t>
            </a:r>
          </a:p>
        </p:txBody>
      </p:sp>
      <p:sp>
        <p:nvSpPr>
          <p:cNvPr id="3" name="Inhaltsplatzhalter 2">
            <a:extLst>
              <a:ext uri="{FF2B5EF4-FFF2-40B4-BE49-F238E27FC236}">
                <a16:creationId xmlns:a16="http://schemas.microsoft.com/office/drawing/2014/main" id="{5508F43D-E255-0183-EB0D-F8B8BADDE6F3}"/>
              </a:ext>
            </a:extLst>
          </p:cNvPr>
          <p:cNvSpPr>
            <a:spLocks noGrp="1"/>
          </p:cNvSpPr>
          <p:nvPr>
            <p:ph idx="1"/>
          </p:nvPr>
        </p:nvSpPr>
        <p:spPr>
          <a:xfrm>
            <a:off x="1045028" y="2704014"/>
            <a:ext cx="9941319" cy="3438166"/>
          </a:xfrm>
        </p:spPr>
        <p:txBody>
          <a:bodyPr numCol="1" anchor="ctr">
            <a:normAutofit/>
          </a:bodyPr>
          <a:lstStyle/>
          <a:p>
            <a:pPr marL="0" indent="0">
              <a:buNone/>
            </a:pPr>
            <a:r>
              <a:rPr lang="de-DE" dirty="0"/>
              <a:t>Ab der Saison 2027/2028 ist nur noch eine „online“-Anmeldungen über das personalisierte, durchsuchbare </a:t>
            </a:r>
            <a:r>
              <a:rPr lang="de-DE" dirty="0" err="1"/>
              <a:t>pdf</a:t>
            </a:r>
            <a:r>
              <a:rPr lang="de-DE" dirty="0"/>
              <a:t>-Formulare möglich </a:t>
            </a:r>
            <a:endParaRPr lang="de-DE" sz="2400" dirty="0"/>
          </a:p>
        </p:txBody>
      </p:sp>
      <p:cxnSp>
        <p:nvCxnSpPr>
          <p:cNvPr id="20" name="Straight Connector 19">
            <a:extLst>
              <a:ext uri="{FF2B5EF4-FFF2-40B4-BE49-F238E27FC236}">
                <a16:creationId xmlns:a16="http://schemas.microsoft.com/office/drawing/2014/main" id="{58E6F58F-A4E1-CC3A-D8C5-C780C1A215D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67983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D36AFFA-B547-3500-B144-3AD9F82DACD3}"/>
            </a:ext>
          </a:extLst>
        </p:cNvPr>
        <p:cNvGrpSpPr/>
        <p:nvPr/>
      </p:nvGrpSpPr>
      <p:grpSpPr>
        <a:xfrm>
          <a:off x="0" y="0"/>
          <a:ext cx="0" cy="0"/>
          <a:chOff x="0" y="0"/>
          <a:chExt cx="0" cy="0"/>
        </a:xfrm>
      </p:grpSpPr>
      <p:sp useBgFill="1">
        <p:nvSpPr>
          <p:cNvPr id="37" name="Rectangle 24">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ight Triangle 26">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Rectangle 28">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9FF92483-7B49-4890-5291-B64F3AB343E6}"/>
              </a:ext>
            </a:extLst>
          </p:cNvPr>
          <p:cNvSpPr>
            <a:spLocks noGrp="1"/>
          </p:cNvSpPr>
          <p:nvPr>
            <p:ph type="title"/>
          </p:nvPr>
        </p:nvSpPr>
        <p:spPr>
          <a:xfrm>
            <a:off x="1285240" y="1050596"/>
            <a:ext cx="8074815" cy="1115662"/>
          </a:xfrm>
        </p:spPr>
        <p:txBody>
          <a:bodyPr anchor="ctr">
            <a:normAutofit/>
          </a:bodyPr>
          <a:lstStyle/>
          <a:p>
            <a:r>
              <a:rPr lang="de-DE" sz="7200" dirty="0"/>
              <a:t>Turniere </a:t>
            </a:r>
          </a:p>
        </p:txBody>
      </p:sp>
      <p:sp>
        <p:nvSpPr>
          <p:cNvPr id="3" name="Inhaltsplatzhalter 2">
            <a:extLst>
              <a:ext uri="{FF2B5EF4-FFF2-40B4-BE49-F238E27FC236}">
                <a16:creationId xmlns:a16="http://schemas.microsoft.com/office/drawing/2014/main" id="{1E5113B9-F42C-2271-137C-2F7E6C19B52F}"/>
              </a:ext>
            </a:extLst>
          </p:cNvPr>
          <p:cNvSpPr>
            <a:spLocks noGrp="1"/>
          </p:cNvSpPr>
          <p:nvPr>
            <p:ph idx="1"/>
          </p:nvPr>
        </p:nvSpPr>
        <p:spPr>
          <a:xfrm>
            <a:off x="991326" y="2018696"/>
            <a:ext cx="9687560" cy="4033761"/>
          </a:xfrm>
        </p:spPr>
        <p:txBody>
          <a:bodyPr numCol="2" anchor="t">
            <a:normAutofit fontScale="40000" lnSpcReduction="20000"/>
          </a:bodyPr>
          <a:lstStyle/>
          <a:p>
            <a:pPr marL="0" indent="0">
              <a:buNone/>
            </a:pPr>
            <a:r>
              <a:rPr lang="de-DE" sz="5500" dirty="0"/>
              <a:t>März:</a:t>
            </a:r>
          </a:p>
          <a:p>
            <a:r>
              <a:rPr lang="de-DE" sz="5500" dirty="0"/>
              <a:t>06. - 08. Giebelwald LPO</a:t>
            </a:r>
          </a:p>
          <a:p>
            <a:r>
              <a:rPr lang="de-DE" sz="5500" dirty="0"/>
              <a:t>28. </a:t>
            </a:r>
            <a:r>
              <a:rPr lang="de-DE" sz="5500" dirty="0" err="1"/>
              <a:t>Dautenbach</a:t>
            </a:r>
            <a:r>
              <a:rPr lang="de-DE" sz="5500" dirty="0"/>
              <a:t> WBO</a:t>
            </a:r>
          </a:p>
          <a:p>
            <a:r>
              <a:rPr lang="de-DE" sz="5500" dirty="0"/>
              <a:t>29. </a:t>
            </a:r>
            <a:r>
              <a:rPr lang="de-DE" sz="5500" dirty="0" err="1"/>
              <a:t>Dautenbach</a:t>
            </a:r>
            <a:r>
              <a:rPr lang="de-DE" sz="5500" dirty="0"/>
              <a:t> Clear-Round</a:t>
            </a:r>
          </a:p>
          <a:p>
            <a:pPr marL="0" indent="0">
              <a:buNone/>
            </a:pPr>
            <a:r>
              <a:rPr lang="de-DE" sz="5500" dirty="0"/>
              <a:t>Mai:</a:t>
            </a:r>
          </a:p>
          <a:p>
            <a:r>
              <a:rPr lang="de-DE" sz="5500" dirty="0"/>
              <a:t>09. - 10. </a:t>
            </a:r>
            <a:r>
              <a:rPr lang="de-DE" sz="5500" dirty="0" err="1"/>
              <a:t>Kindelsberg</a:t>
            </a:r>
            <a:r>
              <a:rPr lang="de-DE" sz="5500" dirty="0"/>
              <a:t> Volti</a:t>
            </a:r>
          </a:p>
          <a:p>
            <a:r>
              <a:rPr lang="de-DE" sz="5500" dirty="0"/>
              <a:t>23. - 25. </a:t>
            </a:r>
            <a:r>
              <a:rPr lang="de-DE" sz="5500" dirty="0" err="1"/>
              <a:t>Dautenbach</a:t>
            </a:r>
            <a:r>
              <a:rPr lang="de-DE" sz="5500" dirty="0"/>
              <a:t> LPO Springen</a:t>
            </a:r>
          </a:p>
          <a:p>
            <a:r>
              <a:rPr lang="de-DE" sz="5500" dirty="0"/>
              <a:t>30. / 31. </a:t>
            </a:r>
            <a:r>
              <a:rPr lang="de-DE" sz="5500" dirty="0" err="1"/>
              <a:t>Johannland</a:t>
            </a:r>
            <a:r>
              <a:rPr lang="de-DE" sz="5500" dirty="0"/>
              <a:t> WBO</a:t>
            </a:r>
          </a:p>
          <a:p>
            <a:pPr marL="0" indent="0">
              <a:buNone/>
            </a:pPr>
            <a:r>
              <a:rPr lang="de-DE" sz="5500" dirty="0"/>
              <a:t>Juni:</a:t>
            </a:r>
          </a:p>
          <a:p>
            <a:r>
              <a:rPr lang="de-DE" sz="5500" dirty="0"/>
              <a:t>20. - 21. </a:t>
            </a:r>
            <a:r>
              <a:rPr lang="de-DE" sz="5500" dirty="0" err="1"/>
              <a:t>Kindelsberg</a:t>
            </a:r>
            <a:r>
              <a:rPr lang="de-DE" sz="5500" dirty="0"/>
              <a:t> WBO</a:t>
            </a:r>
          </a:p>
          <a:p>
            <a:r>
              <a:rPr lang="de-DE" sz="5500" dirty="0"/>
              <a:t>27. - 28. Netphen LPO Dressur (bis M)</a:t>
            </a:r>
          </a:p>
          <a:p>
            <a:endParaRPr lang="de-DE" sz="5500" dirty="0"/>
          </a:p>
          <a:p>
            <a:pPr marL="0" indent="0">
              <a:buNone/>
            </a:pPr>
            <a:r>
              <a:rPr lang="de-DE" sz="5500" dirty="0"/>
              <a:t>Juli:</a:t>
            </a:r>
          </a:p>
          <a:p>
            <a:r>
              <a:rPr lang="de-DE" sz="5500" dirty="0"/>
              <a:t>10. - 12. </a:t>
            </a:r>
            <a:r>
              <a:rPr lang="de-DE" sz="5500" dirty="0" err="1"/>
              <a:t>Dautenbach</a:t>
            </a:r>
            <a:r>
              <a:rPr lang="de-DE" sz="5500" dirty="0"/>
              <a:t> LPO Dressur</a:t>
            </a:r>
          </a:p>
          <a:p>
            <a:r>
              <a:rPr lang="de-DE" sz="5500" dirty="0"/>
              <a:t>18. - 19. BV Dressur</a:t>
            </a:r>
          </a:p>
          <a:p>
            <a:r>
              <a:rPr lang="de-DE" sz="5500" dirty="0"/>
              <a:t>25. - 26. BV Springen</a:t>
            </a:r>
          </a:p>
          <a:p>
            <a:pPr marL="0" indent="0">
              <a:buNone/>
            </a:pPr>
            <a:r>
              <a:rPr lang="de-DE" sz="5500" dirty="0"/>
              <a:t>August:</a:t>
            </a:r>
          </a:p>
          <a:p>
            <a:r>
              <a:rPr lang="de-DE" sz="5500" dirty="0"/>
              <a:t>29. - 30. </a:t>
            </a:r>
            <a:r>
              <a:rPr lang="de-DE" sz="5500" dirty="0" err="1"/>
              <a:t>Johannland</a:t>
            </a:r>
            <a:r>
              <a:rPr lang="de-DE" sz="5500" dirty="0"/>
              <a:t> LPO</a:t>
            </a:r>
          </a:p>
          <a:p>
            <a:pPr marL="0" indent="0">
              <a:buNone/>
            </a:pPr>
            <a:r>
              <a:rPr lang="de-DE" sz="5500" dirty="0"/>
              <a:t>September: </a:t>
            </a:r>
          </a:p>
          <a:p>
            <a:r>
              <a:rPr lang="de-DE" sz="5500" dirty="0"/>
              <a:t>11. - 13. Giebelwald LPO</a:t>
            </a:r>
          </a:p>
          <a:p>
            <a:r>
              <a:rPr lang="de-DE" sz="5500" dirty="0"/>
              <a:t>26. - 27. </a:t>
            </a:r>
            <a:r>
              <a:rPr lang="de-DE" sz="5500" dirty="0" err="1"/>
              <a:t>Kindelsberg</a:t>
            </a:r>
            <a:r>
              <a:rPr lang="de-DE" sz="5500" dirty="0"/>
              <a:t> LPO Dressur</a:t>
            </a:r>
          </a:p>
          <a:p>
            <a:endParaRPr lang="de-DE" sz="800" dirty="0"/>
          </a:p>
        </p:txBody>
      </p:sp>
    </p:spTree>
    <p:extLst>
      <p:ext uri="{BB962C8B-B14F-4D97-AF65-F5344CB8AC3E}">
        <p14:creationId xmlns:p14="http://schemas.microsoft.com/office/powerpoint/2010/main" val="3339861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 calcmode="lin" valueType="num">
                                      <p:cBhvr additive="base">
                                        <p:cTn id="3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7" end="7"/>
                                            </p:txEl>
                                          </p:spTgt>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anim calcmode="lin" valueType="num">
                                      <p:cBhvr additive="base">
                                        <p:cTn id="3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8" end="8"/>
                                            </p:txEl>
                                          </p:spTgt>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anim calcmode="lin" valueType="num">
                                      <p:cBhvr additive="base">
                                        <p:cTn id="43"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9" end="9"/>
                                            </p:txEl>
                                          </p:spTgt>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anim calcmode="lin" valueType="num">
                                      <p:cBhvr additive="base">
                                        <p:cTn id="47"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10" end="10"/>
                                            </p:txEl>
                                          </p:spTgt>
                                        </p:tgtEl>
                                        <p:attrNameLst>
                                          <p:attrName>ppt_y</p:attrName>
                                        </p:attrNameLst>
                                      </p:cBhvr>
                                      <p:tavLst>
                                        <p:tav tm="0">
                                          <p:val>
                                            <p:strVal val="1+#ppt_h/2"/>
                                          </p:val>
                                        </p:tav>
                                        <p:tav tm="100000">
                                          <p:val>
                                            <p:strVal val="#ppt_y"/>
                                          </p:val>
                                        </p:tav>
                                      </p:tavLst>
                                    </p:anim>
                                  </p:childTnLst>
                                </p:cTn>
                              </p:par>
                              <p:par>
                                <p:cTn id="49" presetID="2" presetClass="entr" presetSubtype="4" fill="hold" grpId="0" nodeType="withEffect">
                                  <p:stCondLst>
                                    <p:cond delay="0"/>
                                  </p:stCondLst>
                                  <p:childTnLst>
                                    <p:set>
                                      <p:cBhvr>
                                        <p:cTn id="50" dur="1" fill="hold">
                                          <p:stCondLst>
                                            <p:cond delay="0"/>
                                          </p:stCondLst>
                                        </p:cTn>
                                        <p:tgtEl>
                                          <p:spTgt spid="3">
                                            <p:txEl>
                                              <p:pRg st="12" end="12"/>
                                            </p:txEl>
                                          </p:spTgt>
                                        </p:tgtEl>
                                        <p:attrNameLst>
                                          <p:attrName>style.visibility</p:attrName>
                                        </p:attrNameLst>
                                      </p:cBhvr>
                                      <p:to>
                                        <p:strVal val="visible"/>
                                      </p:to>
                                    </p:set>
                                    <p:anim calcmode="lin" valueType="num">
                                      <p:cBhvr additive="base">
                                        <p:cTn id="51"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3">
                                            <p:txEl>
                                              <p:pRg st="12" end="12"/>
                                            </p:txEl>
                                          </p:spTgt>
                                        </p:tgtEl>
                                        <p:attrNameLst>
                                          <p:attrName>ppt_y</p:attrName>
                                        </p:attrNameLst>
                                      </p:cBhvr>
                                      <p:tavLst>
                                        <p:tav tm="0">
                                          <p:val>
                                            <p:strVal val="1+#ppt_h/2"/>
                                          </p:val>
                                        </p:tav>
                                        <p:tav tm="100000">
                                          <p:val>
                                            <p:strVal val="#ppt_y"/>
                                          </p:val>
                                        </p:tav>
                                      </p:tavLst>
                                    </p:anim>
                                  </p:childTnLst>
                                </p:cTn>
                              </p:par>
                              <p:par>
                                <p:cTn id="53" presetID="2" presetClass="entr" presetSubtype="4" fill="hold" grpId="0" nodeType="withEffect">
                                  <p:stCondLst>
                                    <p:cond delay="0"/>
                                  </p:stCondLst>
                                  <p:childTnLst>
                                    <p:set>
                                      <p:cBhvr>
                                        <p:cTn id="54" dur="1" fill="hold">
                                          <p:stCondLst>
                                            <p:cond delay="0"/>
                                          </p:stCondLst>
                                        </p:cTn>
                                        <p:tgtEl>
                                          <p:spTgt spid="3">
                                            <p:txEl>
                                              <p:pRg st="13" end="13"/>
                                            </p:txEl>
                                          </p:spTgt>
                                        </p:tgtEl>
                                        <p:attrNameLst>
                                          <p:attrName>style.visibility</p:attrName>
                                        </p:attrNameLst>
                                      </p:cBhvr>
                                      <p:to>
                                        <p:strVal val="visible"/>
                                      </p:to>
                                    </p:set>
                                    <p:anim calcmode="lin" valueType="num">
                                      <p:cBhvr additive="base">
                                        <p:cTn id="55" dur="500" fill="hold"/>
                                        <p:tgtEl>
                                          <p:spTgt spid="3">
                                            <p:txEl>
                                              <p:pRg st="13" end="13"/>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13" end="13"/>
                                            </p:txEl>
                                          </p:spTgt>
                                        </p:tgtEl>
                                        <p:attrNameLst>
                                          <p:attrName>ppt_y</p:attrName>
                                        </p:attrNameLst>
                                      </p:cBhvr>
                                      <p:tavLst>
                                        <p:tav tm="0">
                                          <p:val>
                                            <p:strVal val="1+#ppt_h/2"/>
                                          </p:val>
                                        </p:tav>
                                        <p:tav tm="100000">
                                          <p:val>
                                            <p:strVal val="#ppt_y"/>
                                          </p:val>
                                        </p:tav>
                                      </p:tavLst>
                                    </p:anim>
                                  </p:childTnLst>
                                </p:cTn>
                              </p:par>
                              <p:par>
                                <p:cTn id="57" presetID="2" presetClass="entr" presetSubtype="4" fill="hold" grpId="0" nodeType="withEffect">
                                  <p:stCondLst>
                                    <p:cond delay="0"/>
                                  </p:stCondLst>
                                  <p:childTnLst>
                                    <p:set>
                                      <p:cBhvr>
                                        <p:cTn id="58" dur="1" fill="hold">
                                          <p:stCondLst>
                                            <p:cond delay="0"/>
                                          </p:stCondLst>
                                        </p:cTn>
                                        <p:tgtEl>
                                          <p:spTgt spid="3">
                                            <p:txEl>
                                              <p:pRg st="14" end="14"/>
                                            </p:txEl>
                                          </p:spTgt>
                                        </p:tgtEl>
                                        <p:attrNameLst>
                                          <p:attrName>style.visibility</p:attrName>
                                        </p:attrNameLst>
                                      </p:cBhvr>
                                      <p:to>
                                        <p:strVal val="visible"/>
                                      </p:to>
                                    </p:set>
                                    <p:anim calcmode="lin" valueType="num">
                                      <p:cBhvr additive="base">
                                        <p:cTn id="59" dur="500" fill="hold"/>
                                        <p:tgtEl>
                                          <p:spTgt spid="3">
                                            <p:txEl>
                                              <p:pRg st="14" end="14"/>
                                            </p:txEl>
                                          </p:spTgt>
                                        </p:tgtEl>
                                        <p:attrNameLst>
                                          <p:attrName>ppt_x</p:attrName>
                                        </p:attrNameLst>
                                      </p:cBhvr>
                                      <p:tavLst>
                                        <p:tav tm="0">
                                          <p:val>
                                            <p:strVal val="#ppt_x"/>
                                          </p:val>
                                        </p:tav>
                                        <p:tav tm="100000">
                                          <p:val>
                                            <p:strVal val="#ppt_x"/>
                                          </p:val>
                                        </p:tav>
                                      </p:tavLst>
                                    </p:anim>
                                    <p:anim calcmode="lin" valueType="num">
                                      <p:cBhvr additive="base">
                                        <p:cTn id="60" dur="500" fill="hold"/>
                                        <p:tgtEl>
                                          <p:spTgt spid="3">
                                            <p:txEl>
                                              <p:pRg st="14" end="14"/>
                                            </p:txEl>
                                          </p:spTgt>
                                        </p:tgtEl>
                                        <p:attrNameLst>
                                          <p:attrName>ppt_y</p:attrName>
                                        </p:attrNameLst>
                                      </p:cBhvr>
                                      <p:tavLst>
                                        <p:tav tm="0">
                                          <p:val>
                                            <p:strVal val="1+#ppt_h/2"/>
                                          </p:val>
                                        </p:tav>
                                        <p:tav tm="100000">
                                          <p:val>
                                            <p:strVal val="#ppt_y"/>
                                          </p:val>
                                        </p:tav>
                                      </p:tavLst>
                                    </p:anim>
                                  </p:childTnLst>
                                </p:cTn>
                              </p:par>
                              <p:par>
                                <p:cTn id="61" presetID="2" presetClass="entr" presetSubtype="4" fill="hold" grpId="0" nodeType="withEffect">
                                  <p:stCondLst>
                                    <p:cond delay="0"/>
                                  </p:stCondLst>
                                  <p:childTnLst>
                                    <p:set>
                                      <p:cBhvr>
                                        <p:cTn id="62" dur="1" fill="hold">
                                          <p:stCondLst>
                                            <p:cond delay="0"/>
                                          </p:stCondLst>
                                        </p:cTn>
                                        <p:tgtEl>
                                          <p:spTgt spid="3">
                                            <p:txEl>
                                              <p:pRg st="15" end="15"/>
                                            </p:txEl>
                                          </p:spTgt>
                                        </p:tgtEl>
                                        <p:attrNameLst>
                                          <p:attrName>style.visibility</p:attrName>
                                        </p:attrNameLst>
                                      </p:cBhvr>
                                      <p:to>
                                        <p:strVal val="visible"/>
                                      </p:to>
                                    </p:set>
                                    <p:anim calcmode="lin" valueType="num">
                                      <p:cBhvr additive="base">
                                        <p:cTn id="63" dur="500" fill="hold"/>
                                        <p:tgtEl>
                                          <p:spTgt spid="3">
                                            <p:txEl>
                                              <p:pRg st="15" end="15"/>
                                            </p:txEl>
                                          </p:spTgt>
                                        </p:tgtEl>
                                        <p:attrNameLst>
                                          <p:attrName>ppt_x</p:attrName>
                                        </p:attrNameLst>
                                      </p:cBhvr>
                                      <p:tavLst>
                                        <p:tav tm="0">
                                          <p:val>
                                            <p:strVal val="#ppt_x"/>
                                          </p:val>
                                        </p:tav>
                                        <p:tav tm="100000">
                                          <p:val>
                                            <p:strVal val="#ppt_x"/>
                                          </p:val>
                                        </p:tav>
                                      </p:tavLst>
                                    </p:anim>
                                    <p:anim calcmode="lin" valueType="num">
                                      <p:cBhvr additive="base">
                                        <p:cTn id="64" dur="500" fill="hold"/>
                                        <p:tgtEl>
                                          <p:spTgt spid="3">
                                            <p:txEl>
                                              <p:pRg st="15" end="15"/>
                                            </p:txEl>
                                          </p:spTgt>
                                        </p:tgtEl>
                                        <p:attrNameLst>
                                          <p:attrName>ppt_y</p:attrName>
                                        </p:attrNameLst>
                                      </p:cBhvr>
                                      <p:tavLst>
                                        <p:tav tm="0">
                                          <p:val>
                                            <p:strVal val="1+#ppt_h/2"/>
                                          </p:val>
                                        </p:tav>
                                        <p:tav tm="100000">
                                          <p:val>
                                            <p:strVal val="#ppt_y"/>
                                          </p:val>
                                        </p:tav>
                                      </p:tavLst>
                                    </p:anim>
                                  </p:childTnLst>
                                </p:cTn>
                              </p:par>
                              <p:par>
                                <p:cTn id="65" presetID="2" presetClass="entr" presetSubtype="4" fill="hold" grpId="0" nodeType="withEffect">
                                  <p:stCondLst>
                                    <p:cond delay="0"/>
                                  </p:stCondLst>
                                  <p:childTnLst>
                                    <p:set>
                                      <p:cBhvr>
                                        <p:cTn id="66" dur="1" fill="hold">
                                          <p:stCondLst>
                                            <p:cond delay="0"/>
                                          </p:stCondLst>
                                        </p:cTn>
                                        <p:tgtEl>
                                          <p:spTgt spid="3">
                                            <p:txEl>
                                              <p:pRg st="16" end="16"/>
                                            </p:txEl>
                                          </p:spTgt>
                                        </p:tgtEl>
                                        <p:attrNameLst>
                                          <p:attrName>style.visibility</p:attrName>
                                        </p:attrNameLst>
                                      </p:cBhvr>
                                      <p:to>
                                        <p:strVal val="visible"/>
                                      </p:to>
                                    </p:set>
                                    <p:anim calcmode="lin" valueType="num">
                                      <p:cBhvr additive="base">
                                        <p:cTn id="67" dur="500" fill="hold"/>
                                        <p:tgtEl>
                                          <p:spTgt spid="3">
                                            <p:txEl>
                                              <p:pRg st="16" end="16"/>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16" end="16"/>
                                            </p:txEl>
                                          </p:spTgt>
                                        </p:tgtEl>
                                        <p:attrNameLst>
                                          <p:attrName>ppt_y</p:attrName>
                                        </p:attrNameLst>
                                      </p:cBhvr>
                                      <p:tavLst>
                                        <p:tav tm="0">
                                          <p:val>
                                            <p:strVal val="1+#ppt_h/2"/>
                                          </p:val>
                                        </p:tav>
                                        <p:tav tm="100000">
                                          <p:val>
                                            <p:strVal val="#ppt_y"/>
                                          </p:val>
                                        </p:tav>
                                      </p:tavLst>
                                    </p:anim>
                                  </p:childTnLst>
                                </p:cTn>
                              </p:par>
                              <p:par>
                                <p:cTn id="69" presetID="2" presetClass="entr" presetSubtype="4" fill="hold" grpId="0" nodeType="withEffect">
                                  <p:stCondLst>
                                    <p:cond delay="0"/>
                                  </p:stCondLst>
                                  <p:childTnLst>
                                    <p:set>
                                      <p:cBhvr>
                                        <p:cTn id="70" dur="1" fill="hold">
                                          <p:stCondLst>
                                            <p:cond delay="0"/>
                                          </p:stCondLst>
                                        </p:cTn>
                                        <p:tgtEl>
                                          <p:spTgt spid="3">
                                            <p:txEl>
                                              <p:pRg st="17" end="17"/>
                                            </p:txEl>
                                          </p:spTgt>
                                        </p:tgtEl>
                                        <p:attrNameLst>
                                          <p:attrName>style.visibility</p:attrName>
                                        </p:attrNameLst>
                                      </p:cBhvr>
                                      <p:to>
                                        <p:strVal val="visible"/>
                                      </p:to>
                                    </p:set>
                                    <p:anim calcmode="lin" valueType="num">
                                      <p:cBhvr additive="base">
                                        <p:cTn id="71" dur="500" fill="hold"/>
                                        <p:tgtEl>
                                          <p:spTgt spid="3">
                                            <p:txEl>
                                              <p:pRg st="17" end="17"/>
                                            </p:txEl>
                                          </p:spTgt>
                                        </p:tgtEl>
                                        <p:attrNameLst>
                                          <p:attrName>ppt_x</p:attrName>
                                        </p:attrNameLst>
                                      </p:cBhvr>
                                      <p:tavLst>
                                        <p:tav tm="0">
                                          <p:val>
                                            <p:strVal val="#ppt_x"/>
                                          </p:val>
                                        </p:tav>
                                        <p:tav tm="100000">
                                          <p:val>
                                            <p:strVal val="#ppt_x"/>
                                          </p:val>
                                        </p:tav>
                                      </p:tavLst>
                                    </p:anim>
                                    <p:anim calcmode="lin" valueType="num">
                                      <p:cBhvr additive="base">
                                        <p:cTn id="72" dur="500" fill="hold"/>
                                        <p:tgtEl>
                                          <p:spTgt spid="3">
                                            <p:txEl>
                                              <p:pRg st="17" end="17"/>
                                            </p:txEl>
                                          </p:spTgt>
                                        </p:tgtEl>
                                        <p:attrNameLst>
                                          <p:attrName>ppt_y</p:attrName>
                                        </p:attrNameLst>
                                      </p:cBhvr>
                                      <p:tavLst>
                                        <p:tav tm="0">
                                          <p:val>
                                            <p:strVal val="1+#ppt_h/2"/>
                                          </p:val>
                                        </p:tav>
                                        <p:tav tm="100000">
                                          <p:val>
                                            <p:strVal val="#ppt_y"/>
                                          </p:val>
                                        </p:tav>
                                      </p:tavLst>
                                    </p:anim>
                                  </p:childTnLst>
                                </p:cTn>
                              </p:par>
                              <p:par>
                                <p:cTn id="73" presetID="2" presetClass="entr" presetSubtype="4" fill="hold" grpId="0" nodeType="withEffect">
                                  <p:stCondLst>
                                    <p:cond delay="0"/>
                                  </p:stCondLst>
                                  <p:childTnLst>
                                    <p:set>
                                      <p:cBhvr>
                                        <p:cTn id="74" dur="1" fill="hold">
                                          <p:stCondLst>
                                            <p:cond delay="0"/>
                                          </p:stCondLst>
                                        </p:cTn>
                                        <p:tgtEl>
                                          <p:spTgt spid="3">
                                            <p:txEl>
                                              <p:pRg st="18" end="18"/>
                                            </p:txEl>
                                          </p:spTgt>
                                        </p:tgtEl>
                                        <p:attrNameLst>
                                          <p:attrName>style.visibility</p:attrName>
                                        </p:attrNameLst>
                                      </p:cBhvr>
                                      <p:to>
                                        <p:strVal val="visible"/>
                                      </p:to>
                                    </p:set>
                                    <p:anim calcmode="lin" valueType="num">
                                      <p:cBhvr additive="base">
                                        <p:cTn id="75" dur="500" fill="hold"/>
                                        <p:tgtEl>
                                          <p:spTgt spid="3">
                                            <p:txEl>
                                              <p:pRg st="18" end="18"/>
                                            </p:txEl>
                                          </p:spTgt>
                                        </p:tgtEl>
                                        <p:attrNameLst>
                                          <p:attrName>ppt_x</p:attrName>
                                        </p:attrNameLst>
                                      </p:cBhvr>
                                      <p:tavLst>
                                        <p:tav tm="0">
                                          <p:val>
                                            <p:strVal val="#ppt_x"/>
                                          </p:val>
                                        </p:tav>
                                        <p:tav tm="100000">
                                          <p:val>
                                            <p:strVal val="#ppt_x"/>
                                          </p:val>
                                        </p:tav>
                                      </p:tavLst>
                                    </p:anim>
                                    <p:anim calcmode="lin" valueType="num">
                                      <p:cBhvr additive="base">
                                        <p:cTn id="76" dur="500" fill="hold"/>
                                        <p:tgtEl>
                                          <p:spTgt spid="3">
                                            <p:txEl>
                                              <p:pRg st="18" end="18"/>
                                            </p:txEl>
                                          </p:spTgt>
                                        </p:tgtEl>
                                        <p:attrNameLst>
                                          <p:attrName>ppt_y</p:attrName>
                                        </p:attrNameLst>
                                      </p:cBhvr>
                                      <p:tavLst>
                                        <p:tav tm="0">
                                          <p:val>
                                            <p:strVal val="1+#ppt_h/2"/>
                                          </p:val>
                                        </p:tav>
                                        <p:tav tm="100000">
                                          <p:val>
                                            <p:strVal val="#ppt_y"/>
                                          </p:val>
                                        </p:tav>
                                      </p:tavLst>
                                    </p:anim>
                                  </p:childTnLst>
                                </p:cTn>
                              </p:par>
                              <p:par>
                                <p:cTn id="77" presetID="2" presetClass="entr" presetSubtype="4" fill="hold" grpId="0" nodeType="withEffect">
                                  <p:stCondLst>
                                    <p:cond delay="0"/>
                                  </p:stCondLst>
                                  <p:childTnLst>
                                    <p:set>
                                      <p:cBhvr>
                                        <p:cTn id="78" dur="1" fill="hold">
                                          <p:stCondLst>
                                            <p:cond delay="0"/>
                                          </p:stCondLst>
                                        </p:cTn>
                                        <p:tgtEl>
                                          <p:spTgt spid="3">
                                            <p:txEl>
                                              <p:pRg st="19" end="19"/>
                                            </p:txEl>
                                          </p:spTgt>
                                        </p:tgtEl>
                                        <p:attrNameLst>
                                          <p:attrName>style.visibility</p:attrName>
                                        </p:attrNameLst>
                                      </p:cBhvr>
                                      <p:to>
                                        <p:strVal val="visible"/>
                                      </p:to>
                                    </p:set>
                                    <p:anim calcmode="lin" valueType="num">
                                      <p:cBhvr additive="base">
                                        <p:cTn id="79" dur="500" fill="hold"/>
                                        <p:tgtEl>
                                          <p:spTgt spid="3">
                                            <p:txEl>
                                              <p:pRg st="19" end="19"/>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3">
                                            <p:txEl>
                                              <p:pRg st="19" end="19"/>
                                            </p:txEl>
                                          </p:spTgt>
                                        </p:tgtEl>
                                        <p:attrNameLst>
                                          <p:attrName>ppt_y</p:attrName>
                                        </p:attrNameLst>
                                      </p:cBhvr>
                                      <p:tavLst>
                                        <p:tav tm="0">
                                          <p:val>
                                            <p:strVal val="1+#ppt_h/2"/>
                                          </p:val>
                                        </p:tav>
                                        <p:tav tm="100000">
                                          <p:val>
                                            <p:strVal val="#ppt_y"/>
                                          </p:val>
                                        </p:tav>
                                      </p:tavLst>
                                    </p:anim>
                                  </p:childTnLst>
                                </p:cTn>
                              </p:par>
                              <p:par>
                                <p:cTn id="81" presetID="2" presetClass="entr" presetSubtype="4" fill="hold" grpId="0" nodeType="withEffect">
                                  <p:stCondLst>
                                    <p:cond delay="0"/>
                                  </p:stCondLst>
                                  <p:childTnLst>
                                    <p:set>
                                      <p:cBhvr>
                                        <p:cTn id="82" dur="1" fill="hold">
                                          <p:stCondLst>
                                            <p:cond delay="0"/>
                                          </p:stCondLst>
                                        </p:cTn>
                                        <p:tgtEl>
                                          <p:spTgt spid="3">
                                            <p:txEl>
                                              <p:pRg st="20" end="20"/>
                                            </p:txEl>
                                          </p:spTgt>
                                        </p:tgtEl>
                                        <p:attrNameLst>
                                          <p:attrName>style.visibility</p:attrName>
                                        </p:attrNameLst>
                                      </p:cBhvr>
                                      <p:to>
                                        <p:strVal val="visible"/>
                                      </p:to>
                                    </p:set>
                                    <p:anim calcmode="lin" valueType="num">
                                      <p:cBhvr additive="base">
                                        <p:cTn id="83" dur="500" fill="hold"/>
                                        <p:tgtEl>
                                          <p:spTgt spid="3">
                                            <p:txEl>
                                              <p:pRg st="20" end="20"/>
                                            </p:txEl>
                                          </p:spTgt>
                                        </p:tgtEl>
                                        <p:attrNameLst>
                                          <p:attrName>ppt_x</p:attrName>
                                        </p:attrNameLst>
                                      </p:cBhvr>
                                      <p:tavLst>
                                        <p:tav tm="0">
                                          <p:val>
                                            <p:strVal val="#ppt_x"/>
                                          </p:val>
                                        </p:tav>
                                        <p:tav tm="100000">
                                          <p:val>
                                            <p:strVal val="#ppt_x"/>
                                          </p:val>
                                        </p:tav>
                                      </p:tavLst>
                                    </p:anim>
                                    <p:anim calcmode="lin" valueType="num">
                                      <p:cBhvr additive="base">
                                        <p:cTn id="84" dur="500" fill="hold"/>
                                        <p:tgtEl>
                                          <p:spTgt spid="3">
                                            <p:txEl>
                                              <p:pRg st="20" end="2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0C5AC93-3565-684D-4618-C6C79F4EB2FE}"/>
            </a:ext>
          </a:extLst>
        </p:cNvPr>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E247F002-63FF-185A-3D44-8D0390018C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 name="Group 12">
            <a:extLst>
              <a:ext uri="{FF2B5EF4-FFF2-40B4-BE49-F238E27FC236}">
                <a16:creationId xmlns:a16="http://schemas.microsoft.com/office/drawing/2014/main" id="{87851ADA-BA25-C36A-735C-2C8A441E703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14" name="Rectangle 13">
              <a:extLst>
                <a:ext uri="{FF2B5EF4-FFF2-40B4-BE49-F238E27FC236}">
                  <a16:creationId xmlns:a16="http://schemas.microsoft.com/office/drawing/2014/main" id="{8CF1D3A7-8B9E-F40A-956F-2634F22250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7F9CBA1B-49D8-CB5C-8BC2-42534A3713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2283BA4F-E8B7-B1FD-CA72-A855F8E299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8" name="Rectangle 17">
            <a:extLst>
              <a:ext uri="{FF2B5EF4-FFF2-40B4-BE49-F238E27FC236}">
                <a16:creationId xmlns:a16="http://schemas.microsoft.com/office/drawing/2014/main" id="{C548ED54-77BA-2FDC-06A3-E8C4A9611B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25BE8A66-AB95-6573-4E28-A39DCB3F432F}"/>
              </a:ext>
            </a:extLst>
          </p:cNvPr>
          <p:cNvSpPr>
            <a:spLocks noGrp="1"/>
          </p:cNvSpPr>
          <p:nvPr>
            <p:ph type="title"/>
          </p:nvPr>
        </p:nvSpPr>
        <p:spPr>
          <a:xfrm>
            <a:off x="1043631" y="809898"/>
            <a:ext cx="9942716" cy="1554480"/>
          </a:xfrm>
        </p:spPr>
        <p:txBody>
          <a:bodyPr anchor="ctr">
            <a:normAutofit/>
          </a:bodyPr>
          <a:lstStyle/>
          <a:p>
            <a:r>
              <a:rPr lang="de-DE" sz="4800" dirty="0"/>
              <a:t>Lehrgänge</a:t>
            </a:r>
          </a:p>
        </p:txBody>
      </p:sp>
      <p:sp>
        <p:nvSpPr>
          <p:cNvPr id="3" name="Inhaltsplatzhalter 2">
            <a:extLst>
              <a:ext uri="{FF2B5EF4-FFF2-40B4-BE49-F238E27FC236}">
                <a16:creationId xmlns:a16="http://schemas.microsoft.com/office/drawing/2014/main" id="{ECCA72A7-C8D4-FA04-4AF0-7F1F210ABA7E}"/>
              </a:ext>
            </a:extLst>
          </p:cNvPr>
          <p:cNvSpPr>
            <a:spLocks noGrp="1"/>
          </p:cNvSpPr>
          <p:nvPr>
            <p:ph idx="1"/>
          </p:nvPr>
        </p:nvSpPr>
        <p:spPr>
          <a:xfrm>
            <a:off x="1045028" y="3017522"/>
            <a:ext cx="9941319" cy="3124658"/>
          </a:xfrm>
        </p:spPr>
        <p:txBody>
          <a:bodyPr anchor="ctr">
            <a:normAutofit/>
          </a:bodyPr>
          <a:lstStyle/>
          <a:p>
            <a:pPr marL="0" indent="0">
              <a:buNone/>
            </a:pPr>
            <a:r>
              <a:rPr lang="de-DE" sz="2400" dirty="0"/>
              <a:t>Westfälische Bildungsprogramm, Lizenzverlängerung: </a:t>
            </a:r>
            <a:r>
              <a:rPr lang="de-DE" sz="2400" dirty="0" err="1"/>
              <a:t>Biomechnik</a:t>
            </a:r>
            <a:r>
              <a:rPr lang="de-DE" sz="2400" dirty="0"/>
              <a:t> des Reiters</a:t>
            </a:r>
          </a:p>
          <a:p>
            <a:pPr marL="0" indent="0">
              <a:buNone/>
            </a:pPr>
            <a:r>
              <a:rPr lang="de-DE" sz="2400" dirty="0"/>
              <a:t>	Für dieses Angebot werden Lerneinheiten (LE) zur Verlängerung der 	DOSB-Lizenz anerkannt: 4 LE, Profil 3</a:t>
            </a:r>
          </a:p>
          <a:p>
            <a:pPr marL="0" indent="0">
              <a:buNone/>
            </a:pPr>
            <a:r>
              <a:rPr lang="de-DE" sz="2400" dirty="0"/>
              <a:t>	26. April 2026, 13:00 - 17:00</a:t>
            </a:r>
          </a:p>
          <a:p>
            <a:pPr marL="0" indent="0">
              <a:buNone/>
            </a:pPr>
            <a:r>
              <a:rPr lang="de-DE" sz="2400" dirty="0"/>
              <a:t>	Reitschule Büdenbender</a:t>
            </a:r>
          </a:p>
        </p:txBody>
      </p:sp>
      <p:cxnSp>
        <p:nvCxnSpPr>
          <p:cNvPr id="20" name="Straight Connector 19">
            <a:extLst>
              <a:ext uri="{FF2B5EF4-FFF2-40B4-BE49-F238E27FC236}">
                <a16:creationId xmlns:a16="http://schemas.microsoft.com/office/drawing/2014/main" id="{CDCD9362-219B-912C-D093-F255C610F2D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685968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32F2334-EFAA-21A1-FA3E-150E416B11B8}"/>
            </a:ext>
          </a:extLst>
        </p:cNvPr>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EC13B585-0520-C8D9-9466-C21DCCDD9E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 name="Group 12">
            <a:extLst>
              <a:ext uri="{FF2B5EF4-FFF2-40B4-BE49-F238E27FC236}">
                <a16:creationId xmlns:a16="http://schemas.microsoft.com/office/drawing/2014/main" id="{418E8AE5-2A12-AEBD-841F-83CAB0F532D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14" name="Rectangle 13">
              <a:extLst>
                <a:ext uri="{FF2B5EF4-FFF2-40B4-BE49-F238E27FC236}">
                  <a16:creationId xmlns:a16="http://schemas.microsoft.com/office/drawing/2014/main" id="{045EF89F-7C98-E7C9-DC9D-753E2CDC24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5C1E3754-2002-F9DF-3819-039F6E6639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3F402CA2-CB3A-803C-F09F-88619DFF11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8" name="Rectangle 17">
            <a:extLst>
              <a:ext uri="{FF2B5EF4-FFF2-40B4-BE49-F238E27FC236}">
                <a16:creationId xmlns:a16="http://schemas.microsoft.com/office/drawing/2014/main" id="{942F7CBD-53B2-3B88-0E6C-EB97FD7D54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9A3A169C-1DF1-D5C3-A28F-19D3201603B5}"/>
              </a:ext>
            </a:extLst>
          </p:cNvPr>
          <p:cNvSpPr>
            <a:spLocks noGrp="1"/>
          </p:cNvSpPr>
          <p:nvPr>
            <p:ph type="title"/>
          </p:nvPr>
        </p:nvSpPr>
        <p:spPr>
          <a:xfrm>
            <a:off x="1043631" y="809898"/>
            <a:ext cx="9942716" cy="1554480"/>
          </a:xfrm>
        </p:spPr>
        <p:txBody>
          <a:bodyPr anchor="ctr">
            <a:normAutofit/>
          </a:bodyPr>
          <a:lstStyle/>
          <a:p>
            <a:r>
              <a:rPr lang="de-DE" sz="4800" dirty="0"/>
              <a:t>Neufassung Satzung</a:t>
            </a:r>
          </a:p>
        </p:txBody>
      </p:sp>
      <p:sp>
        <p:nvSpPr>
          <p:cNvPr id="3" name="Inhaltsplatzhalter 2">
            <a:extLst>
              <a:ext uri="{FF2B5EF4-FFF2-40B4-BE49-F238E27FC236}">
                <a16:creationId xmlns:a16="http://schemas.microsoft.com/office/drawing/2014/main" id="{80703A31-0375-8ADB-341B-C8D0DFA8FEA4}"/>
              </a:ext>
            </a:extLst>
          </p:cNvPr>
          <p:cNvSpPr>
            <a:spLocks noGrp="1"/>
          </p:cNvSpPr>
          <p:nvPr>
            <p:ph idx="1"/>
          </p:nvPr>
        </p:nvSpPr>
        <p:spPr>
          <a:xfrm>
            <a:off x="1045028" y="3017522"/>
            <a:ext cx="9941319" cy="3124658"/>
          </a:xfrm>
        </p:spPr>
        <p:txBody>
          <a:bodyPr anchor="t">
            <a:normAutofit/>
          </a:bodyPr>
          <a:lstStyle/>
          <a:p>
            <a:pPr marL="0" indent="0">
              <a:buNone/>
            </a:pPr>
            <a:endParaRPr lang="de-DE" sz="2400" dirty="0"/>
          </a:p>
        </p:txBody>
      </p:sp>
      <p:cxnSp>
        <p:nvCxnSpPr>
          <p:cNvPr id="20" name="Straight Connector 19">
            <a:extLst>
              <a:ext uri="{FF2B5EF4-FFF2-40B4-BE49-F238E27FC236}">
                <a16:creationId xmlns:a16="http://schemas.microsoft.com/office/drawing/2014/main" id="{7D0ACED1-4174-DE78-09CA-BA6EF855A2D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836029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8B6FB3D-B638-680E-0232-092496B79973}"/>
            </a:ext>
          </a:extLst>
        </p:cNvPr>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4DA718D0-4865-4629-8134-44F68D41D5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7" name="Group 26">
            <a:extLst>
              <a:ext uri="{FF2B5EF4-FFF2-40B4-BE49-F238E27FC236}">
                <a16:creationId xmlns:a16="http://schemas.microsoft.com/office/drawing/2014/main" id="{65167ED7-6315-43AB-B1B6-C326D5FD8F8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a:off x="-2340441" y="2666183"/>
            <a:ext cx="5860051" cy="527712"/>
            <a:chOff x="6081624" y="1998368"/>
            <a:chExt cx="5613457" cy="782175"/>
          </a:xfrm>
          <a:solidFill>
            <a:schemeClr val="accent4"/>
          </a:solidFill>
        </p:grpSpPr>
        <p:sp>
          <p:nvSpPr>
            <p:cNvPr id="28" name="Rectangle 27">
              <a:extLst>
                <a:ext uri="{FF2B5EF4-FFF2-40B4-BE49-F238E27FC236}">
                  <a16:creationId xmlns:a16="http://schemas.microsoft.com/office/drawing/2014/main" id="{EF4D8839-FB03-487D-ACC8-8BFEDD4FEB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0EF75023-9A3B-42FC-B704-61A8F7BEF4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6081624" y="1998844"/>
              <a:ext cx="5372968" cy="7816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Rectangle 30">
            <a:extLst>
              <a:ext uri="{FF2B5EF4-FFF2-40B4-BE49-F238E27FC236}">
                <a16:creationId xmlns:a16="http://schemas.microsoft.com/office/drawing/2014/main" id="{CBC4F608-B4B8-48C3-9572-C0F061B1CD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9528" y="922919"/>
            <a:ext cx="11111729" cy="546125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1E0E431B-DEEF-496D-ED81-FEB2CEB54F5E}"/>
              </a:ext>
            </a:extLst>
          </p:cNvPr>
          <p:cNvSpPr>
            <a:spLocks noGrp="1"/>
          </p:cNvSpPr>
          <p:nvPr>
            <p:ph type="title"/>
          </p:nvPr>
        </p:nvSpPr>
        <p:spPr>
          <a:xfrm>
            <a:off x="1021706" y="112665"/>
            <a:ext cx="9849751" cy="1349671"/>
          </a:xfrm>
        </p:spPr>
        <p:txBody>
          <a:bodyPr anchor="b">
            <a:normAutofit/>
          </a:bodyPr>
          <a:lstStyle/>
          <a:p>
            <a:r>
              <a:rPr lang="de-DE" sz="5400" dirty="0"/>
              <a:t>Neufassung Satzung</a:t>
            </a:r>
          </a:p>
        </p:txBody>
      </p:sp>
      <p:graphicFrame>
        <p:nvGraphicFramePr>
          <p:cNvPr id="4" name="Inhaltsplatzhalter 3">
            <a:extLst>
              <a:ext uri="{FF2B5EF4-FFF2-40B4-BE49-F238E27FC236}">
                <a16:creationId xmlns:a16="http://schemas.microsoft.com/office/drawing/2014/main" id="{5FF2FDAE-3CE0-7445-DE05-5CB282DA6A21}"/>
              </a:ext>
            </a:extLst>
          </p:cNvPr>
          <p:cNvGraphicFramePr>
            <a:graphicFrameLocks noGrp="1"/>
          </p:cNvGraphicFramePr>
          <p:nvPr>
            <p:ph idx="1"/>
            <p:extLst>
              <p:ext uri="{D42A27DB-BD31-4B8C-83A1-F6EECF244321}">
                <p14:modId xmlns:p14="http://schemas.microsoft.com/office/powerpoint/2010/main" val="1168346102"/>
              </p:ext>
            </p:extLst>
          </p:nvPr>
        </p:nvGraphicFramePr>
        <p:xfrm>
          <a:off x="838200" y="1462336"/>
          <a:ext cx="10515597" cy="2382520"/>
        </p:xfrm>
        <a:graphic>
          <a:graphicData uri="http://schemas.openxmlformats.org/drawingml/2006/table">
            <a:tbl>
              <a:tblPr firstRow="1" bandRow="1">
                <a:tableStyleId>{5C22544A-7EE6-4342-B048-85BDC9FD1C3A}</a:tableStyleId>
              </a:tblPr>
              <a:tblGrid>
                <a:gridCol w="3505199">
                  <a:extLst>
                    <a:ext uri="{9D8B030D-6E8A-4147-A177-3AD203B41FA5}">
                      <a16:colId xmlns:a16="http://schemas.microsoft.com/office/drawing/2014/main" val="1991588633"/>
                    </a:ext>
                  </a:extLst>
                </a:gridCol>
                <a:gridCol w="3505199">
                  <a:extLst>
                    <a:ext uri="{9D8B030D-6E8A-4147-A177-3AD203B41FA5}">
                      <a16:colId xmlns:a16="http://schemas.microsoft.com/office/drawing/2014/main" val="3207598361"/>
                    </a:ext>
                  </a:extLst>
                </a:gridCol>
                <a:gridCol w="3505199">
                  <a:extLst>
                    <a:ext uri="{9D8B030D-6E8A-4147-A177-3AD203B41FA5}">
                      <a16:colId xmlns:a16="http://schemas.microsoft.com/office/drawing/2014/main" val="3231508572"/>
                    </a:ext>
                  </a:extLst>
                </a:gridCol>
              </a:tblGrid>
              <a:tr h="370840">
                <a:tc>
                  <a:txBody>
                    <a:bodyPr/>
                    <a:lstStyle/>
                    <a:p>
                      <a:r>
                        <a:rPr lang="de-DE" dirty="0"/>
                        <a:t>Versendeter Entwurf</a:t>
                      </a:r>
                    </a:p>
                  </a:txBody>
                  <a:tcPr/>
                </a:tc>
                <a:tc>
                  <a:txBody>
                    <a:bodyPr/>
                    <a:lstStyle/>
                    <a:p>
                      <a:r>
                        <a:rPr lang="de-DE" dirty="0"/>
                        <a:t>Neuformulierung Vorstand</a:t>
                      </a:r>
                    </a:p>
                  </a:txBody>
                  <a:tcPr/>
                </a:tc>
                <a:tc>
                  <a:txBody>
                    <a:bodyPr/>
                    <a:lstStyle/>
                    <a:p>
                      <a:r>
                        <a:rPr lang="de-DE" dirty="0"/>
                        <a:t>Anmerkungen</a:t>
                      </a:r>
                    </a:p>
                  </a:txBody>
                  <a:tcPr/>
                </a:tc>
                <a:extLst>
                  <a:ext uri="{0D108BD9-81ED-4DB2-BD59-A6C34878D82A}">
                    <a16:rowId xmlns:a16="http://schemas.microsoft.com/office/drawing/2014/main" val="2227925140"/>
                  </a:ext>
                </a:extLst>
              </a:tr>
              <a:tr h="370840">
                <a:tc>
                  <a:txBody>
                    <a:bodyPr/>
                    <a:lstStyle/>
                    <a:p>
                      <a:r>
                        <a:rPr lang="de-DE" dirty="0"/>
                        <a:t>§ 1 Name, Sitz und Rechtsform</a:t>
                      </a:r>
                    </a:p>
                    <a:p>
                      <a:r>
                        <a:rPr lang="de-DE" dirty="0"/>
                        <a:t>…</a:t>
                      </a:r>
                    </a:p>
                    <a:p>
                      <a:r>
                        <a:rPr lang="de-DE" dirty="0"/>
                        <a:t>Abs. 4 Satz 3</a:t>
                      </a:r>
                    </a:p>
                    <a:p>
                      <a:r>
                        <a:rPr lang="de-DE" dirty="0"/>
                        <a:t>Mittel des Vereins dürfen nur für die satzungsmäßigen Zwecke verwendet werden.</a:t>
                      </a:r>
                    </a:p>
                    <a:p>
                      <a:r>
                        <a:rPr lang="de-DE" dirty="0"/>
                        <a: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Mittel des </a:t>
                      </a:r>
                      <a:r>
                        <a:rPr lang="de-DE" u="sng" dirty="0"/>
                        <a:t>Verbands</a:t>
                      </a:r>
                      <a:r>
                        <a:rPr lang="de-DE" dirty="0"/>
                        <a:t> dürfen nur für die satzungsmäßigen Zwecke verwendet werden.</a:t>
                      </a:r>
                    </a:p>
                    <a:p>
                      <a:endParaRPr lang="de-DE"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800" kern="1200" dirty="0">
                          <a:solidFill>
                            <a:schemeClr val="dk1"/>
                          </a:solidFill>
                          <a:effectLst/>
                          <a:latin typeface="+mn-lt"/>
                          <a:ea typeface="+mn-ea"/>
                          <a:cs typeface="+mn-cs"/>
                        </a:rPr>
                        <a:t>Satz 3: Mittel des Verbands, nicht Verein</a:t>
                      </a:r>
                    </a:p>
                    <a:p>
                      <a:endParaRPr lang="de-DE" dirty="0"/>
                    </a:p>
                  </a:txBody>
                  <a:tcPr/>
                </a:tc>
                <a:extLst>
                  <a:ext uri="{0D108BD9-81ED-4DB2-BD59-A6C34878D82A}">
                    <a16:rowId xmlns:a16="http://schemas.microsoft.com/office/drawing/2014/main" val="250075861"/>
                  </a:ext>
                </a:extLst>
              </a:tr>
            </a:tbl>
          </a:graphicData>
        </a:graphic>
      </p:graphicFrame>
    </p:spTree>
    <p:extLst>
      <p:ext uri="{BB962C8B-B14F-4D97-AF65-F5344CB8AC3E}">
        <p14:creationId xmlns:p14="http://schemas.microsoft.com/office/powerpoint/2010/main" val="10064875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B3E5415-05B9-60B8-1019-9617565D32B2}"/>
            </a:ext>
          </a:extLst>
        </p:cNvPr>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3C361405-C708-D7F8-6671-7C0B7D06924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7" name="Group 26">
            <a:extLst>
              <a:ext uri="{FF2B5EF4-FFF2-40B4-BE49-F238E27FC236}">
                <a16:creationId xmlns:a16="http://schemas.microsoft.com/office/drawing/2014/main" id="{BB388C9A-6695-A7F1-7DBE-022E9BEEB6A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a:off x="-2340441" y="2666183"/>
            <a:ext cx="5860051" cy="527712"/>
            <a:chOff x="6081624" y="1998368"/>
            <a:chExt cx="5613457" cy="782175"/>
          </a:xfrm>
          <a:solidFill>
            <a:schemeClr val="accent4"/>
          </a:solidFill>
        </p:grpSpPr>
        <p:sp>
          <p:nvSpPr>
            <p:cNvPr id="28" name="Rectangle 27">
              <a:extLst>
                <a:ext uri="{FF2B5EF4-FFF2-40B4-BE49-F238E27FC236}">
                  <a16:creationId xmlns:a16="http://schemas.microsoft.com/office/drawing/2014/main" id="{40DB8E40-8578-283C-8388-DA92ACEC3F8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67DC3BF6-5831-255C-34F3-2F9592724B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6081624" y="1998844"/>
              <a:ext cx="5372968" cy="7816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Rectangle 30">
            <a:extLst>
              <a:ext uri="{FF2B5EF4-FFF2-40B4-BE49-F238E27FC236}">
                <a16:creationId xmlns:a16="http://schemas.microsoft.com/office/drawing/2014/main" id="{68E1197F-8F0E-57A8-1B7D-EECC67F2D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9528" y="922919"/>
            <a:ext cx="11111729" cy="546125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750E6C61-A69C-C4EA-ED44-1A36E7F54EAF}"/>
              </a:ext>
            </a:extLst>
          </p:cNvPr>
          <p:cNvSpPr>
            <a:spLocks noGrp="1"/>
          </p:cNvSpPr>
          <p:nvPr>
            <p:ph type="title"/>
          </p:nvPr>
        </p:nvSpPr>
        <p:spPr>
          <a:xfrm>
            <a:off x="1021706" y="112665"/>
            <a:ext cx="9849751" cy="1349671"/>
          </a:xfrm>
        </p:spPr>
        <p:txBody>
          <a:bodyPr anchor="b">
            <a:normAutofit/>
          </a:bodyPr>
          <a:lstStyle/>
          <a:p>
            <a:r>
              <a:rPr lang="de-DE" sz="5400" dirty="0"/>
              <a:t>Neufassung Satzung</a:t>
            </a:r>
          </a:p>
        </p:txBody>
      </p:sp>
      <p:graphicFrame>
        <p:nvGraphicFramePr>
          <p:cNvPr id="4" name="Inhaltsplatzhalter 3">
            <a:extLst>
              <a:ext uri="{FF2B5EF4-FFF2-40B4-BE49-F238E27FC236}">
                <a16:creationId xmlns:a16="http://schemas.microsoft.com/office/drawing/2014/main" id="{30103483-7F81-8EA3-F4C9-26FE14A8CDDB}"/>
              </a:ext>
            </a:extLst>
          </p:cNvPr>
          <p:cNvGraphicFramePr>
            <a:graphicFrameLocks noGrp="1"/>
          </p:cNvGraphicFramePr>
          <p:nvPr>
            <p:ph idx="1"/>
            <p:extLst>
              <p:ext uri="{D42A27DB-BD31-4B8C-83A1-F6EECF244321}">
                <p14:modId xmlns:p14="http://schemas.microsoft.com/office/powerpoint/2010/main" val="4079553214"/>
              </p:ext>
            </p:extLst>
          </p:nvPr>
        </p:nvGraphicFramePr>
        <p:xfrm>
          <a:off x="838200" y="1462336"/>
          <a:ext cx="10515597" cy="2382520"/>
        </p:xfrm>
        <a:graphic>
          <a:graphicData uri="http://schemas.openxmlformats.org/drawingml/2006/table">
            <a:tbl>
              <a:tblPr firstRow="1" bandRow="1">
                <a:tableStyleId>{5C22544A-7EE6-4342-B048-85BDC9FD1C3A}</a:tableStyleId>
              </a:tblPr>
              <a:tblGrid>
                <a:gridCol w="3505199">
                  <a:extLst>
                    <a:ext uri="{9D8B030D-6E8A-4147-A177-3AD203B41FA5}">
                      <a16:colId xmlns:a16="http://schemas.microsoft.com/office/drawing/2014/main" val="1991588633"/>
                    </a:ext>
                  </a:extLst>
                </a:gridCol>
                <a:gridCol w="3505199">
                  <a:extLst>
                    <a:ext uri="{9D8B030D-6E8A-4147-A177-3AD203B41FA5}">
                      <a16:colId xmlns:a16="http://schemas.microsoft.com/office/drawing/2014/main" val="3207598361"/>
                    </a:ext>
                  </a:extLst>
                </a:gridCol>
                <a:gridCol w="3505199">
                  <a:extLst>
                    <a:ext uri="{9D8B030D-6E8A-4147-A177-3AD203B41FA5}">
                      <a16:colId xmlns:a16="http://schemas.microsoft.com/office/drawing/2014/main" val="3231508572"/>
                    </a:ext>
                  </a:extLst>
                </a:gridCol>
              </a:tblGrid>
              <a:tr h="370840">
                <a:tc>
                  <a:txBody>
                    <a:bodyPr/>
                    <a:lstStyle/>
                    <a:p>
                      <a:r>
                        <a:rPr lang="de-DE" dirty="0"/>
                        <a:t>Versendeter Entwurf</a:t>
                      </a:r>
                    </a:p>
                  </a:txBody>
                  <a:tcPr/>
                </a:tc>
                <a:tc>
                  <a:txBody>
                    <a:bodyPr/>
                    <a:lstStyle/>
                    <a:p>
                      <a:r>
                        <a:rPr lang="de-DE" dirty="0"/>
                        <a:t>Neuformulierung Vorstand</a:t>
                      </a:r>
                    </a:p>
                  </a:txBody>
                  <a:tcPr/>
                </a:tc>
                <a:tc>
                  <a:txBody>
                    <a:bodyPr/>
                    <a:lstStyle/>
                    <a:p>
                      <a:r>
                        <a:rPr lang="de-DE" dirty="0"/>
                        <a:t>Anmerkungen</a:t>
                      </a:r>
                    </a:p>
                  </a:txBody>
                  <a:tcPr/>
                </a:tc>
                <a:extLst>
                  <a:ext uri="{0D108BD9-81ED-4DB2-BD59-A6C34878D82A}">
                    <a16:rowId xmlns:a16="http://schemas.microsoft.com/office/drawing/2014/main" val="2227925140"/>
                  </a:ext>
                </a:extLst>
              </a:tr>
              <a:tr h="370840">
                <a:tc>
                  <a:txBody>
                    <a:bodyPr/>
                    <a:lstStyle/>
                    <a:p>
                      <a:r>
                        <a:rPr lang="de-DE" dirty="0"/>
                        <a:t>§ 1 Name, Sitz und Rechtsform</a:t>
                      </a:r>
                    </a:p>
                    <a:p>
                      <a:r>
                        <a:rPr lang="de-DE" dirty="0"/>
                        <a:t>…</a:t>
                      </a:r>
                    </a:p>
                    <a:p>
                      <a:r>
                        <a:rPr lang="de-DE" dirty="0"/>
                        <a:t>Abs. 4 Satz 3</a:t>
                      </a:r>
                    </a:p>
                    <a:p>
                      <a:r>
                        <a:rPr lang="de-DE" dirty="0"/>
                        <a:t>Die Mitglieder erhalten keine Zuwendungen aus Mitteln des Vereins.</a:t>
                      </a:r>
                    </a:p>
                    <a:p>
                      <a:r>
                        <a:rPr lang="de-DE" dirty="0"/>
                        <a:t>…</a:t>
                      </a:r>
                    </a:p>
                  </a:txBody>
                  <a:tcPr/>
                </a:tc>
                <a:tc>
                  <a:txBody>
                    <a:bodyPr/>
                    <a:lstStyle/>
                    <a:p>
                      <a:r>
                        <a:rPr lang="de-DE" dirty="0"/>
                        <a:t>Die Mitglieder erhalten keine Zuwendungen aus Mitteln des </a:t>
                      </a:r>
                      <a:r>
                        <a:rPr lang="de-DE" u="sng" dirty="0"/>
                        <a:t>Verbands</a:t>
                      </a:r>
                      <a:r>
                        <a:rPr lang="de-DE" dirty="0"/>
                        <a:t>.</a:t>
                      </a:r>
                    </a:p>
                    <a:p>
                      <a:endParaRPr lang="de-DE" dirty="0"/>
                    </a:p>
                  </a:txBody>
                  <a:tcPr/>
                </a:tc>
                <a:tc>
                  <a:txBody>
                    <a:bodyPr/>
                    <a:lstStyle/>
                    <a:p>
                      <a:r>
                        <a:rPr lang="de-DE" dirty="0"/>
                        <a:t>Satz 4: kann so nicht stehen bleiben, da Zuschüsse ebenfalls Zuwendungen sind und die Mitglieder die Vereine sind;</a:t>
                      </a:r>
                    </a:p>
                    <a:p>
                      <a:r>
                        <a:rPr lang="de-DE" dirty="0"/>
                        <a:t>auch hier sind es Mittel des Verbands</a:t>
                      </a:r>
                    </a:p>
                    <a:p>
                      <a:endParaRPr lang="de-DE" dirty="0"/>
                    </a:p>
                  </a:txBody>
                  <a:tcPr/>
                </a:tc>
                <a:extLst>
                  <a:ext uri="{0D108BD9-81ED-4DB2-BD59-A6C34878D82A}">
                    <a16:rowId xmlns:a16="http://schemas.microsoft.com/office/drawing/2014/main" val="250075861"/>
                  </a:ext>
                </a:extLst>
              </a:tr>
            </a:tbl>
          </a:graphicData>
        </a:graphic>
      </p:graphicFrame>
    </p:spTree>
    <p:extLst>
      <p:ext uri="{BB962C8B-B14F-4D97-AF65-F5344CB8AC3E}">
        <p14:creationId xmlns:p14="http://schemas.microsoft.com/office/powerpoint/2010/main" val="16443505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903D79A-4386-4E16-0E84-FC1CD5A6BAAF}"/>
            </a:ext>
          </a:extLst>
        </p:cNvPr>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191D4C05-BEAF-E0E1-755B-A2D15574A5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7" name="Group 26">
            <a:extLst>
              <a:ext uri="{FF2B5EF4-FFF2-40B4-BE49-F238E27FC236}">
                <a16:creationId xmlns:a16="http://schemas.microsoft.com/office/drawing/2014/main" id="{C49C2247-5220-8605-FA2D-3753B14D46D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a:off x="-2340441" y="2666183"/>
            <a:ext cx="5860051" cy="527712"/>
            <a:chOff x="6081624" y="1998368"/>
            <a:chExt cx="5613457" cy="782175"/>
          </a:xfrm>
          <a:solidFill>
            <a:schemeClr val="accent4"/>
          </a:solidFill>
        </p:grpSpPr>
        <p:sp>
          <p:nvSpPr>
            <p:cNvPr id="28" name="Rectangle 27">
              <a:extLst>
                <a:ext uri="{FF2B5EF4-FFF2-40B4-BE49-F238E27FC236}">
                  <a16:creationId xmlns:a16="http://schemas.microsoft.com/office/drawing/2014/main" id="{9DF0E8BA-917C-4A17-CC73-74170DA953E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26E2407E-ABFF-5288-F6BB-33F2CE0BB7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6081624" y="1998844"/>
              <a:ext cx="5372968" cy="7816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Rectangle 30">
            <a:extLst>
              <a:ext uri="{FF2B5EF4-FFF2-40B4-BE49-F238E27FC236}">
                <a16:creationId xmlns:a16="http://schemas.microsoft.com/office/drawing/2014/main" id="{A26CBD07-D54B-D438-3AE5-41326AB8C4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9528" y="922919"/>
            <a:ext cx="11111729" cy="546125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1BA86728-FE60-153A-3343-115E367643A1}"/>
              </a:ext>
            </a:extLst>
          </p:cNvPr>
          <p:cNvSpPr>
            <a:spLocks noGrp="1"/>
          </p:cNvSpPr>
          <p:nvPr>
            <p:ph type="title"/>
          </p:nvPr>
        </p:nvSpPr>
        <p:spPr>
          <a:xfrm>
            <a:off x="1021706" y="112665"/>
            <a:ext cx="9849751" cy="1349671"/>
          </a:xfrm>
        </p:spPr>
        <p:txBody>
          <a:bodyPr anchor="b">
            <a:normAutofit/>
          </a:bodyPr>
          <a:lstStyle/>
          <a:p>
            <a:r>
              <a:rPr lang="de-DE" sz="5400" dirty="0"/>
              <a:t>Neufassung Satzung</a:t>
            </a:r>
          </a:p>
        </p:txBody>
      </p:sp>
      <p:graphicFrame>
        <p:nvGraphicFramePr>
          <p:cNvPr id="4" name="Inhaltsplatzhalter 3">
            <a:extLst>
              <a:ext uri="{FF2B5EF4-FFF2-40B4-BE49-F238E27FC236}">
                <a16:creationId xmlns:a16="http://schemas.microsoft.com/office/drawing/2014/main" id="{A955ACCC-EF20-6CB5-5DE7-0CE898420FD5}"/>
              </a:ext>
            </a:extLst>
          </p:cNvPr>
          <p:cNvGraphicFramePr>
            <a:graphicFrameLocks noGrp="1"/>
          </p:cNvGraphicFramePr>
          <p:nvPr>
            <p:ph idx="1"/>
            <p:extLst>
              <p:ext uri="{D42A27DB-BD31-4B8C-83A1-F6EECF244321}">
                <p14:modId xmlns:p14="http://schemas.microsoft.com/office/powerpoint/2010/main" val="2923732726"/>
              </p:ext>
            </p:extLst>
          </p:nvPr>
        </p:nvGraphicFramePr>
        <p:xfrm>
          <a:off x="853120" y="1398228"/>
          <a:ext cx="10515597" cy="4302760"/>
        </p:xfrm>
        <a:graphic>
          <a:graphicData uri="http://schemas.openxmlformats.org/drawingml/2006/table">
            <a:tbl>
              <a:tblPr firstRow="1" bandRow="1">
                <a:tableStyleId>{5C22544A-7EE6-4342-B048-85BDC9FD1C3A}</a:tableStyleId>
              </a:tblPr>
              <a:tblGrid>
                <a:gridCol w="3505199">
                  <a:extLst>
                    <a:ext uri="{9D8B030D-6E8A-4147-A177-3AD203B41FA5}">
                      <a16:colId xmlns:a16="http://schemas.microsoft.com/office/drawing/2014/main" val="1991588633"/>
                    </a:ext>
                  </a:extLst>
                </a:gridCol>
                <a:gridCol w="3505199">
                  <a:extLst>
                    <a:ext uri="{9D8B030D-6E8A-4147-A177-3AD203B41FA5}">
                      <a16:colId xmlns:a16="http://schemas.microsoft.com/office/drawing/2014/main" val="3207598361"/>
                    </a:ext>
                  </a:extLst>
                </a:gridCol>
                <a:gridCol w="3505199">
                  <a:extLst>
                    <a:ext uri="{9D8B030D-6E8A-4147-A177-3AD203B41FA5}">
                      <a16:colId xmlns:a16="http://schemas.microsoft.com/office/drawing/2014/main" val="3231508572"/>
                    </a:ext>
                  </a:extLst>
                </a:gridCol>
              </a:tblGrid>
              <a:tr h="370840">
                <a:tc>
                  <a:txBody>
                    <a:bodyPr/>
                    <a:lstStyle/>
                    <a:p>
                      <a:r>
                        <a:rPr lang="de-DE" dirty="0"/>
                        <a:t>Versendeter Entwurf</a:t>
                      </a:r>
                    </a:p>
                  </a:txBody>
                  <a:tcPr/>
                </a:tc>
                <a:tc>
                  <a:txBody>
                    <a:bodyPr/>
                    <a:lstStyle/>
                    <a:p>
                      <a:r>
                        <a:rPr lang="de-DE" dirty="0"/>
                        <a:t>Neuformulierung Vorstand</a:t>
                      </a:r>
                    </a:p>
                  </a:txBody>
                  <a:tcPr/>
                </a:tc>
                <a:tc>
                  <a:txBody>
                    <a:bodyPr/>
                    <a:lstStyle/>
                    <a:p>
                      <a:r>
                        <a:rPr lang="de-DE" dirty="0"/>
                        <a:t>Anmerkungen</a:t>
                      </a:r>
                    </a:p>
                  </a:txBody>
                  <a:tcPr/>
                </a:tc>
                <a:extLst>
                  <a:ext uri="{0D108BD9-81ED-4DB2-BD59-A6C34878D82A}">
                    <a16:rowId xmlns:a16="http://schemas.microsoft.com/office/drawing/2014/main" val="2227925140"/>
                  </a:ext>
                </a:extLst>
              </a:tr>
              <a:tr h="370840">
                <a:tc>
                  <a:txBody>
                    <a:bodyPr/>
                    <a:lstStyle/>
                    <a:p>
                      <a:r>
                        <a:rPr lang="de-DE" dirty="0"/>
                        <a:t>§ 1 Name, Sitz und Rechtsform</a:t>
                      </a:r>
                    </a:p>
                    <a:p>
                      <a:r>
                        <a:rPr lang="de-DE" dirty="0"/>
                        <a:t>…</a:t>
                      </a:r>
                    </a:p>
                    <a:p>
                      <a:r>
                        <a:rPr lang="de-DE" dirty="0"/>
                        <a:t>Abs. 5 </a:t>
                      </a:r>
                    </a:p>
                    <a:p>
                      <a:r>
                        <a:rPr lang="de-DE" dirty="0"/>
                        <a:t>Der Bezirks- Reiter- und Fahrerverband Siegen-Olpe-Wittgenstein e.V. ist Mitglied in den</a:t>
                      </a:r>
                    </a:p>
                    <a:p>
                      <a:r>
                        <a:rPr lang="de-DE" dirty="0"/>
                        <a:t>übergeordneten Verbänden und dadurch Mitglied des Landessportbundes Nordrhein-Westfalen sowie des Kreissportbundes Siegen und Olpe.</a:t>
                      </a:r>
                    </a:p>
                    <a:p>
                      <a:r>
                        <a:rPr lang="de-DE" dirty="0"/>
                        <a:t>…</a:t>
                      </a:r>
                    </a:p>
                  </a:txBody>
                  <a:tcPr/>
                </a:tc>
                <a:tc>
                  <a:txBody>
                    <a:bodyPr/>
                    <a:lstStyle/>
                    <a:p>
                      <a:endParaRPr lang="de-DE" dirty="0"/>
                    </a:p>
                  </a:txBody>
                  <a:tcPr/>
                </a:tc>
                <a:tc>
                  <a:txBody>
                    <a:bodyPr/>
                    <a:lstStyle/>
                    <a:p>
                      <a:r>
                        <a:rPr lang="de-DE" dirty="0"/>
                        <a:t>Satz 5: hier sollte eine Klarstellung erfolgen, dass der Verband Mitglied des Pferdesportverbandes Westfalen ist und damit gleichzeitig Mitglied in den übergeordneten Verbänden</a:t>
                      </a:r>
                    </a:p>
                  </a:txBody>
                  <a:tcPr/>
                </a:tc>
                <a:extLst>
                  <a:ext uri="{0D108BD9-81ED-4DB2-BD59-A6C34878D82A}">
                    <a16:rowId xmlns:a16="http://schemas.microsoft.com/office/drawing/2014/main" val="250075861"/>
                  </a:ext>
                </a:extLst>
              </a:tr>
            </a:tbl>
          </a:graphicData>
        </a:graphic>
      </p:graphicFrame>
    </p:spTree>
    <p:extLst>
      <p:ext uri="{BB962C8B-B14F-4D97-AF65-F5344CB8AC3E}">
        <p14:creationId xmlns:p14="http://schemas.microsoft.com/office/powerpoint/2010/main" val="16211114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E4E9797-30DE-CEFC-8465-4228153A7894}"/>
            </a:ext>
          </a:extLst>
        </p:cNvPr>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93FE7325-042A-C710-59A4-4D09CF6C69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7" name="Group 26">
            <a:extLst>
              <a:ext uri="{FF2B5EF4-FFF2-40B4-BE49-F238E27FC236}">
                <a16:creationId xmlns:a16="http://schemas.microsoft.com/office/drawing/2014/main" id="{5C6B567E-0C45-8767-AE61-29C79ACC559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a:off x="-2340441" y="2666183"/>
            <a:ext cx="5860051" cy="527712"/>
            <a:chOff x="6081624" y="1998368"/>
            <a:chExt cx="5613457" cy="782175"/>
          </a:xfrm>
          <a:solidFill>
            <a:schemeClr val="accent4"/>
          </a:solidFill>
        </p:grpSpPr>
        <p:sp>
          <p:nvSpPr>
            <p:cNvPr id="28" name="Rectangle 27">
              <a:extLst>
                <a:ext uri="{FF2B5EF4-FFF2-40B4-BE49-F238E27FC236}">
                  <a16:creationId xmlns:a16="http://schemas.microsoft.com/office/drawing/2014/main" id="{B78F8618-1491-3C70-BC86-C58EFFA7DEF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A78D9685-9719-24B3-296E-641FF2AE87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6081624" y="1998844"/>
              <a:ext cx="5372968" cy="7816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Rectangle 30">
            <a:extLst>
              <a:ext uri="{FF2B5EF4-FFF2-40B4-BE49-F238E27FC236}">
                <a16:creationId xmlns:a16="http://schemas.microsoft.com/office/drawing/2014/main" id="{73A65639-86F8-00AA-CD58-1928632FF3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9528" y="922919"/>
            <a:ext cx="11111729" cy="546125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17DC8D43-E542-DDD6-7402-EF7D045335D3}"/>
              </a:ext>
            </a:extLst>
          </p:cNvPr>
          <p:cNvSpPr>
            <a:spLocks noGrp="1"/>
          </p:cNvSpPr>
          <p:nvPr>
            <p:ph type="title"/>
          </p:nvPr>
        </p:nvSpPr>
        <p:spPr>
          <a:xfrm>
            <a:off x="1021706" y="112665"/>
            <a:ext cx="9849751" cy="1349671"/>
          </a:xfrm>
        </p:spPr>
        <p:txBody>
          <a:bodyPr anchor="b">
            <a:normAutofit/>
          </a:bodyPr>
          <a:lstStyle/>
          <a:p>
            <a:r>
              <a:rPr lang="de-DE" sz="5400" dirty="0"/>
              <a:t>Neufassung Satzung</a:t>
            </a:r>
          </a:p>
        </p:txBody>
      </p:sp>
      <p:graphicFrame>
        <p:nvGraphicFramePr>
          <p:cNvPr id="4" name="Inhaltsplatzhalter 3">
            <a:extLst>
              <a:ext uri="{FF2B5EF4-FFF2-40B4-BE49-F238E27FC236}">
                <a16:creationId xmlns:a16="http://schemas.microsoft.com/office/drawing/2014/main" id="{59E512F6-C882-1ACD-721E-4FF6607EA374}"/>
              </a:ext>
            </a:extLst>
          </p:cNvPr>
          <p:cNvGraphicFramePr>
            <a:graphicFrameLocks noGrp="1"/>
          </p:cNvGraphicFramePr>
          <p:nvPr>
            <p:ph idx="1"/>
            <p:extLst>
              <p:ext uri="{D42A27DB-BD31-4B8C-83A1-F6EECF244321}">
                <p14:modId xmlns:p14="http://schemas.microsoft.com/office/powerpoint/2010/main" val="3471776326"/>
              </p:ext>
            </p:extLst>
          </p:nvPr>
        </p:nvGraphicFramePr>
        <p:xfrm>
          <a:off x="853120" y="1398228"/>
          <a:ext cx="10515597" cy="2382520"/>
        </p:xfrm>
        <a:graphic>
          <a:graphicData uri="http://schemas.openxmlformats.org/drawingml/2006/table">
            <a:tbl>
              <a:tblPr firstRow="1" bandRow="1">
                <a:tableStyleId>{5C22544A-7EE6-4342-B048-85BDC9FD1C3A}</a:tableStyleId>
              </a:tblPr>
              <a:tblGrid>
                <a:gridCol w="3505199">
                  <a:extLst>
                    <a:ext uri="{9D8B030D-6E8A-4147-A177-3AD203B41FA5}">
                      <a16:colId xmlns:a16="http://schemas.microsoft.com/office/drawing/2014/main" val="1991588633"/>
                    </a:ext>
                  </a:extLst>
                </a:gridCol>
                <a:gridCol w="3505199">
                  <a:extLst>
                    <a:ext uri="{9D8B030D-6E8A-4147-A177-3AD203B41FA5}">
                      <a16:colId xmlns:a16="http://schemas.microsoft.com/office/drawing/2014/main" val="3207598361"/>
                    </a:ext>
                  </a:extLst>
                </a:gridCol>
                <a:gridCol w="3505199">
                  <a:extLst>
                    <a:ext uri="{9D8B030D-6E8A-4147-A177-3AD203B41FA5}">
                      <a16:colId xmlns:a16="http://schemas.microsoft.com/office/drawing/2014/main" val="3231508572"/>
                    </a:ext>
                  </a:extLst>
                </a:gridCol>
              </a:tblGrid>
              <a:tr h="370840">
                <a:tc>
                  <a:txBody>
                    <a:bodyPr/>
                    <a:lstStyle/>
                    <a:p>
                      <a:r>
                        <a:rPr lang="de-DE" dirty="0"/>
                        <a:t>Versendeter Entwurf</a:t>
                      </a:r>
                    </a:p>
                  </a:txBody>
                  <a:tcPr/>
                </a:tc>
                <a:tc>
                  <a:txBody>
                    <a:bodyPr/>
                    <a:lstStyle/>
                    <a:p>
                      <a:r>
                        <a:rPr lang="de-DE" dirty="0"/>
                        <a:t>Neuformulierung Vorstand</a:t>
                      </a:r>
                    </a:p>
                  </a:txBody>
                  <a:tcPr/>
                </a:tc>
                <a:tc>
                  <a:txBody>
                    <a:bodyPr/>
                    <a:lstStyle/>
                    <a:p>
                      <a:r>
                        <a:rPr lang="de-DE" dirty="0"/>
                        <a:t>Anmerkungen</a:t>
                      </a:r>
                    </a:p>
                  </a:txBody>
                  <a:tcPr/>
                </a:tc>
                <a:extLst>
                  <a:ext uri="{0D108BD9-81ED-4DB2-BD59-A6C34878D82A}">
                    <a16:rowId xmlns:a16="http://schemas.microsoft.com/office/drawing/2014/main" val="2227925140"/>
                  </a:ext>
                </a:extLst>
              </a:tr>
              <a:tr h="370840">
                <a:tc>
                  <a:txBody>
                    <a:bodyPr/>
                    <a:lstStyle/>
                    <a:p>
                      <a:r>
                        <a:rPr lang="de-DE" dirty="0"/>
                        <a:t>§ 2 </a:t>
                      </a:r>
                      <a:r>
                        <a:rPr lang="de-DE" sz="1800" b="0" i="0" u="none" strike="noStrike" kern="1200" baseline="0" dirty="0">
                          <a:solidFill>
                            <a:schemeClr val="dk1"/>
                          </a:solidFill>
                          <a:latin typeface="+mn-lt"/>
                          <a:ea typeface="+mn-ea"/>
                          <a:cs typeface="+mn-cs"/>
                        </a:rPr>
                        <a:t>Zweck und Aufgaben </a:t>
                      </a:r>
                      <a:endParaRPr lang="de-DE" dirty="0"/>
                    </a:p>
                    <a:p>
                      <a:r>
                        <a:rPr lang="de-DE" dirty="0"/>
                        <a:t>…</a:t>
                      </a:r>
                    </a:p>
                    <a:p>
                      <a:r>
                        <a:rPr lang="de-DE" dirty="0"/>
                        <a:t>Abs. 3</a:t>
                      </a:r>
                    </a:p>
                    <a:p>
                      <a:r>
                        <a:rPr lang="de-DE" sz="1800" b="0" i="0" u="none" strike="noStrike" kern="1200" baseline="0" dirty="0">
                          <a:solidFill>
                            <a:schemeClr val="dk1"/>
                          </a:solidFill>
                          <a:latin typeface="+mn-lt"/>
                          <a:ea typeface="+mn-ea"/>
                          <a:cs typeface="+mn-cs"/>
                        </a:rPr>
                        <a:t>Die Förderung der Jugendarbeit und der pferdebezogenen </a:t>
                      </a:r>
                      <a:r>
                        <a:rPr lang="de-DE" sz="1800" b="1" i="0" u="none" strike="noStrike" kern="1200" baseline="0" dirty="0">
                          <a:solidFill>
                            <a:schemeClr val="dk1"/>
                          </a:solidFill>
                          <a:latin typeface="+mn-lt"/>
                          <a:ea typeface="+mn-ea"/>
                          <a:cs typeface="+mn-cs"/>
                        </a:rPr>
                        <a:t>Bildung</a:t>
                      </a:r>
                      <a:r>
                        <a:rPr lang="de-DE" sz="1800" b="0" i="0" u="none" strike="noStrike" kern="1200" baseline="0" dirty="0">
                          <a:solidFill>
                            <a:schemeClr val="dk1"/>
                          </a:solidFill>
                          <a:latin typeface="+mn-lt"/>
                          <a:ea typeface="+mn-ea"/>
                          <a:cs typeface="+mn-cs"/>
                        </a:rPr>
                        <a:t> ist ein besonderes Anliegen des Verbands. </a:t>
                      </a:r>
                      <a:endParaRPr lang="de-DE" dirty="0"/>
                    </a:p>
                  </a:txBody>
                  <a:tcPr/>
                </a:tc>
                <a:tc>
                  <a:txBody>
                    <a:bodyPr/>
                    <a:lstStyle/>
                    <a:p>
                      <a:endParaRPr lang="de-DE" dirty="0"/>
                    </a:p>
                  </a:txBody>
                  <a:tcPr/>
                </a:tc>
                <a:tc>
                  <a:txBody>
                    <a:bodyPr/>
                    <a:lstStyle/>
                    <a:p>
                      <a:r>
                        <a:rPr lang="de-DE" b="1" dirty="0"/>
                        <a:t>Ausbildung</a:t>
                      </a:r>
                    </a:p>
                  </a:txBody>
                  <a:tcPr/>
                </a:tc>
                <a:extLst>
                  <a:ext uri="{0D108BD9-81ED-4DB2-BD59-A6C34878D82A}">
                    <a16:rowId xmlns:a16="http://schemas.microsoft.com/office/drawing/2014/main" val="250075861"/>
                  </a:ext>
                </a:extLst>
              </a:tr>
            </a:tbl>
          </a:graphicData>
        </a:graphic>
      </p:graphicFrame>
    </p:spTree>
    <p:extLst>
      <p:ext uri="{BB962C8B-B14F-4D97-AF65-F5344CB8AC3E}">
        <p14:creationId xmlns:p14="http://schemas.microsoft.com/office/powerpoint/2010/main" val="32091714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D64A1D1-DD07-4DD2-A527-4B1F52D6AB78}"/>
              </a:ext>
            </a:extLst>
          </p:cNvPr>
          <p:cNvSpPr>
            <a:spLocks noGrp="1"/>
          </p:cNvSpPr>
          <p:nvPr>
            <p:ph type="title"/>
          </p:nvPr>
        </p:nvSpPr>
        <p:spPr>
          <a:xfrm>
            <a:off x="643467" y="816638"/>
            <a:ext cx="3367359" cy="5224724"/>
          </a:xfrm>
        </p:spPr>
        <p:txBody>
          <a:bodyPr rtlCol="0" anchor="ctr">
            <a:normAutofit/>
          </a:bodyPr>
          <a:lstStyle/>
          <a:p>
            <a:pPr rtl="0"/>
            <a:r>
              <a:rPr lang="de-DE" noProof="0" dirty="0"/>
              <a:t>Tagesordnung laut Einladung </a:t>
            </a:r>
          </a:p>
        </p:txBody>
      </p:sp>
      <p:sp>
        <p:nvSpPr>
          <p:cNvPr id="3" name="Inhaltsplatzhalter 2">
            <a:extLst>
              <a:ext uri="{FF2B5EF4-FFF2-40B4-BE49-F238E27FC236}">
                <a16:creationId xmlns:a16="http://schemas.microsoft.com/office/drawing/2014/main" id="{617E8896-AA49-4FBF-8BB1-9480E622D5AF}"/>
              </a:ext>
            </a:extLst>
          </p:cNvPr>
          <p:cNvSpPr>
            <a:spLocks noGrp="1"/>
          </p:cNvSpPr>
          <p:nvPr>
            <p:ph idx="1"/>
          </p:nvPr>
        </p:nvSpPr>
        <p:spPr>
          <a:xfrm>
            <a:off x="4654295" y="816638"/>
            <a:ext cx="4619706" cy="5224724"/>
          </a:xfrm>
        </p:spPr>
        <p:txBody>
          <a:bodyPr rtlCol="0" anchor="ctr">
            <a:normAutofit/>
          </a:bodyPr>
          <a:lstStyle/>
          <a:p>
            <a:pPr lvl="0"/>
            <a:r>
              <a:rPr lang="de-DE" dirty="0"/>
              <a:t>Eröffnung und Begrüßung</a:t>
            </a:r>
          </a:p>
          <a:p>
            <a:pPr lvl="0"/>
            <a:r>
              <a:rPr lang="de-DE" dirty="0"/>
              <a:t>Neufassung der Satzung</a:t>
            </a:r>
          </a:p>
          <a:p>
            <a:pPr lvl="0"/>
            <a:r>
              <a:rPr lang="de-DE" dirty="0"/>
              <a:t>Turniertermine 2026 sowie Frühjahr 2027</a:t>
            </a:r>
          </a:p>
          <a:p>
            <a:pPr lvl="0"/>
            <a:r>
              <a:rPr lang="de-DE" dirty="0"/>
              <a:t>Modus 2026</a:t>
            </a:r>
          </a:p>
          <a:p>
            <a:pPr lvl="0"/>
            <a:r>
              <a:rPr lang="de-DE" dirty="0"/>
              <a:t>Lehrgänge 2026</a:t>
            </a:r>
          </a:p>
          <a:p>
            <a:pPr lvl="0"/>
            <a:r>
              <a:rPr lang="de-DE" dirty="0"/>
              <a:t>Verschiedenes</a:t>
            </a:r>
          </a:p>
          <a:p>
            <a:pPr lvl="0">
              <a:spcAft>
                <a:spcPts val="800"/>
              </a:spcAft>
            </a:pPr>
            <a:endParaRPr lang="de-DE" noProof="0" dirty="0"/>
          </a:p>
        </p:txBody>
      </p:sp>
    </p:spTree>
    <p:extLst>
      <p:ext uri="{BB962C8B-B14F-4D97-AF65-F5344CB8AC3E}">
        <p14:creationId xmlns:p14="http://schemas.microsoft.com/office/powerpoint/2010/main" val="24428429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allAtOnce"/>
    </p:bld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DEB810C-D078-C891-D7C7-06AAA32291F3}"/>
            </a:ext>
          </a:extLst>
        </p:cNvPr>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377F4A26-1E13-9D3C-0627-63925118E4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7" name="Group 26">
            <a:extLst>
              <a:ext uri="{FF2B5EF4-FFF2-40B4-BE49-F238E27FC236}">
                <a16:creationId xmlns:a16="http://schemas.microsoft.com/office/drawing/2014/main" id="{2F39E48C-A100-CD64-4EB3-04261265634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a:off x="-2340441" y="2666183"/>
            <a:ext cx="5860051" cy="527712"/>
            <a:chOff x="6081624" y="1998368"/>
            <a:chExt cx="5613457" cy="782175"/>
          </a:xfrm>
          <a:solidFill>
            <a:schemeClr val="accent4"/>
          </a:solidFill>
        </p:grpSpPr>
        <p:sp>
          <p:nvSpPr>
            <p:cNvPr id="28" name="Rectangle 27">
              <a:extLst>
                <a:ext uri="{FF2B5EF4-FFF2-40B4-BE49-F238E27FC236}">
                  <a16:creationId xmlns:a16="http://schemas.microsoft.com/office/drawing/2014/main" id="{90B2E0FD-680C-E6B1-6B49-0A008AD834B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E8DFDBC2-45C5-D03A-EFDA-508BAAB91A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6081624" y="1998844"/>
              <a:ext cx="5372968" cy="7816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Rectangle 30">
            <a:extLst>
              <a:ext uri="{FF2B5EF4-FFF2-40B4-BE49-F238E27FC236}">
                <a16:creationId xmlns:a16="http://schemas.microsoft.com/office/drawing/2014/main" id="{6D31B9DD-F638-C28C-DC1C-96AD9EC3F4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9528" y="922919"/>
            <a:ext cx="11111729" cy="546125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7E5DAFA6-2767-BF88-6DFB-DE9D81F6A8C4}"/>
              </a:ext>
            </a:extLst>
          </p:cNvPr>
          <p:cNvSpPr>
            <a:spLocks noGrp="1"/>
          </p:cNvSpPr>
          <p:nvPr>
            <p:ph type="title"/>
          </p:nvPr>
        </p:nvSpPr>
        <p:spPr>
          <a:xfrm>
            <a:off x="1021706" y="112665"/>
            <a:ext cx="9849751" cy="1349671"/>
          </a:xfrm>
        </p:spPr>
        <p:txBody>
          <a:bodyPr anchor="b">
            <a:normAutofit/>
          </a:bodyPr>
          <a:lstStyle/>
          <a:p>
            <a:r>
              <a:rPr lang="de-DE" sz="5400" dirty="0"/>
              <a:t>Neufassung Satzung</a:t>
            </a:r>
          </a:p>
        </p:txBody>
      </p:sp>
      <p:graphicFrame>
        <p:nvGraphicFramePr>
          <p:cNvPr id="4" name="Inhaltsplatzhalter 3">
            <a:extLst>
              <a:ext uri="{FF2B5EF4-FFF2-40B4-BE49-F238E27FC236}">
                <a16:creationId xmlns:a16="http://schemas.microsoft.com/office/drawing/2014/main" id="{5DD68F4D-1017-91DA-640B-673512733DFB}"/>
              </a:ext>
            </a:extLst>
          </p:cNvPr>
          <p:cNvGraphicFramePr>
            <a:graphicFrameLocks noGrp="1"/>
          </p:cNvGraphicFramePr>
          <p:nvPr>
            <p:ph idx="1"/>
            <p:extLst>
              <p:ext uri="{D42A27DB-BD31-4B8C-83A1-F6EECF244321}">
                <p14:modId xmlns:p14="http://schemas.microsoft.com/office/powerpoint/2010/main" val="3212415167"/>
              </p:ext>
            </p:extLst>
          </p:nvPr>
        </p:nvGraphicFramePr>
        <p:xfrm>
          <a:off x="688258" y="1537970"/>
          <a:ext cx="10680460" cy="4577080"/>
        </p:xfrm>
        <a:graphic>
          <a:graphicData uri="http://schemas.openxmlformats.org/drawingml/2006/table">
            <a:tbl>
              <a:tblPr firstRow="1" bandRow="1">
                <a:tableStyleId>{5C22544A-7EE6-4342-B048-85BDC9FD1C3A}</a:tableStyleId>
              </a:tblPr>
              <a:tblGrid>
                <a:gridCol w="3511674">
                  <a:extLst>
                    <a:ext uri="{9D8B030D-6E8A-4147-A177-3AD203B41FA5}">
                      <a16:colId xmlns:a16="http://schemas.microsoft.com/office/drawing/2014/main" val="1991588633"/>
                    </a:ext>
                  </a:extLst>
                </a:gridCol>
                <a:gridCol w="3584393">
                  <a:extLst>
                    <a:ext uri="{9D8B030D-6E8A-4147-A177-3AD203B41FA5}">
                      <a16:colId xmlns:a16="http://schemas.microsoft.com/office/drawing/2014/main" val="3207598361"/>
                    </a:ext>
                  </a:extLst>
                </a:gridCol>
                <a:gridCol w="3584393">
                  <a:extLst>
                    <a:ext uri="{9D8B030D-6E8A-4147-A177-3AD203B41FA5}">
                      <a16:colId xmlns:a16="http://schemas.microsoft.com/office/drawing/2014/main" val="3231508572"/>
                    </a:ext>
                  </a:extLst>
                </a:gridCol>
              </a:tblGrid>
              <a:tr h="370840">
                <a:tc>
                  <a:txBody>
                    <a:bodyPr/>
                    <a:lstStyle/>
                    <a:p>
                      <a:r>
                        <a:rPr lang="de-DE" dirty="0"/>
                        <a:t>Versendeter Entwurf</a:t>
                      </a:r>
                    </a:p>
                  </a:txBody>
                  <a:tcPr/>
                </a:tc>
                <a:tc>
                  <a:txBody>
                    <a:bodyPr/>
                    <a:lstStyle/>
                    <a:p>
                      <a:r>
                        <a:rPr lang="de-DE" dirty="0"/>
                        <a:t>Neuformulierung Vorstand</a:t>
                      </a:r>
                    </a:p>
                  </a:txBody>
                  <a:tcPr/>
                </a:tc>
                <a:tc>
                  <a:txBody>
                    <a:bodyPr/>
                    <a:lstStyle/>
                    <a:p>
                      <a:r>
                        <a:rPr lang="de-DE" dirty="0"/>
                        <a:t>Anmerkungen</a:t>
                      </a:r>
                    </a:p>
                  </a:txBody>
                  <a:tcPr/>
                </a:tc>
                <a:extLst>
                  <a:ext uri="{0D108BD9-81ED-4DB2-BD59-A6C34878D82A}">
                    <a16:rowId xmlns:a16="http://schemas.microsoft.com/office/drawing/2014/main" val="2227925140"/>
                  </a:ext>
                </a:extLst>
              </a:tr>
              <a:tr h="370840">
                <a:tc>
                  <a:txBody>
                    <a:bodyPr/>
                    <a:lstStyle/>
                    <a:p>
                      <a:r>
                        <a:rPr lang="de-DE" dirty="0"/>
                        <a:t>§ 3 Mitgliedschaft</a:t>
                      </a:r>
                    </a:p>
                    <a:p>
                      <a:r>
                        <a:rPr lang="de-DE" dirty="0"/>
                        <a:t>Mitglieder können Reit- und Fahrvereine und Pferdebetriebe aus dem Gebiet der Kreise Siegen – Wittgenstein und Olpe sein sowie natürliche Personen.</a:t>
                      </a:r>
                    </a:p>
                    <a:p>
                      <a:endParaRPr lang="de-DE" dirty="0"/>
                    </a:p>
                    <a:p>
                      <a:r>
                        <a:rPr lang="de-DE" dirty="0"/>
                        <a:t>Die Mitgliedschaft wird durch schriftliche Anmeldung beim Vorstand beantragt. Über die Aufnahme entscheidet der Vorstand.</a:t>
                      </a:r>
                    </a:p>
                    <a:p>
                      <a:r>
                        <a:rPr lang="de-DE" dirty="0"/>
                        <a:t>…</a:t>
                      </a:r>
                    </a:p>
                  </a:txBody>
                  <a:tcPr/>
                </a:tc>
                <a:tc>
                  <a:txBody>
                    <a:bodyPr/>
                    <a:lstStyle/>
                    <a:p>
                      <a:r>
                        <a:rPr lang="de-DE" dirty="0"/>
                        <a:t>§ 3 Mitgliedschaft</a:t>
                      </a:r>
                    </a:p>
                    <a:p>
                      <a:r>
                        <a:rPr lang="de-DE" dirty="0"/>
                        <a:t>Mitglieder können Reit- und Fahrvereine und Pferdebetriebe aus dem Gebiet der Kreise Siegen – Wittgenstein und Olpe sein sowie natürliche Personen.</a:t>
                      </a:r>
                    </a:p>
                    <a:p>
                      <a:endParaRPr lang="de-DE" dirty="0"/>
                    </a:p>
                    <a:p>
                      <a:r>
                        <a:rPr lang="de-DE" dirty="0"/>
                        <a:t>Die Mitgliedschaft wird durch schriftliche Anmeldung beim Vorstand beantragt. Über die Aufnahme entscheidet der Vorstand. Aufnahme + Ausschluss müssen von der MGV bestätigt werden.</a:t>
                      </a:r>
                    </a:p>
                    <a:p>
                      <a:endParaRPr lang="de-DE" dirty="0"/>
                    </a:p>
                  </a:txBody>
                  <a:tcPr/>
                </a:tc>
                <a:tc>
                  <a:txBody>
                    <a:bodyPr/>
                    <a:lstStyle/>
                    <a:p>
                      <a:r>
                        <a:rPr lang="de-DE" dirty="0"/>
                        <a:t>Absatz 2: über die Aufnahme sollte die Mitgliederversammlung und nicht der Vorstand entscheiden</a:t>
                      </a:r>
                    </a:p>
                    <a:p>
                      <a:endParaRPr lang="de-DE" dirty="0"/>
                    </a:p>
                  </a:txBody>
                  <a:tcPr/>
                </a:tc>
                <a:extLst>
                  <a:ext uri="{0D108BD9-81ED-4DB2-BD59-A6C34878D82A}">
                    <a16:rowId xmlns:a16="http://schemas.microsoft.com/office/drawing/2014/main" val="250075861"/>
                  </a:ext>
                </a:extLst>
              </a:tr>
            </a:tbl>
          </a:graphicData>
        </a:graphic>
      </p:graphicFrame>
    </p:spTree>
    <p:extLst>
      <p:ext uri="{BB962C8B-B14F-4D97-AF65-F5344CB8AC3E}">
        <p14:creationId xmlns:p14="http://schemas.microsoft.com/office/powerpoint/2010/main" val="19964762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9E37772-F8BA-FC8E-5D8D-002DB022003E}"/>
            </a:ext>
          </a:extLst>
        </p:cNvPr>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13A422B6-E1EB-63A1-76E1-6EFDBE1EAB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7" name="Group 26">
            <a:extLst>
              <a:ext uri="{FF2B5EF4-FFF2-40B4-BE49-F238E27FC236}">
                <a16:creationId xmlns:a16="http://schemas.microsoft.com/office/drawing/2014/main" id="{7C66B5CF-81EF-A56C-C3CE-25C4CECEE35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a:off x="-2340441" y="2666183"/>
            <a:ext cx="5860051" cy="527712"/>
            <a:chOff x="6081624" y="1998368"/>
            <a:chExt cx="5613457" cy="782175"/>
          </a:xfrm>
          <a:solidFill>
            <a:schemeClr val="accent4"/>
          </a:solidFill>
        </p:grpSpPr>
        <p:sp>
          <p:nvSpPr>
            <p:cNvPr id="28" name="Rectangle 27">
              <a:extLst>
                <a:ext uri="{FF2B5EF4-FFF2-40B4-BE49-F238E27FC236}">
                  <a16:creationId xmlns:a16="http://schemas.microsoft.com/office/drawing/2014/main" id="{2F259238-BC45-7C81-EE03-C4504411EF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B8E67908-381C-E502-78F1-90567D1D427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6081624" y="1998844"/>
              <a:ext cx="5372968" cy="7816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Rectangle 30">
            <a:extLst>
              <a:ext uri="{FF2B5EF4-FFF2-40B4-BE49-F238E27FC236}">
                <a16:creationId xmlns:a16="http://schemas.microsoft.com/office/drawing/2014/main" id="{9F07F18C-E5FF-E197-DD98-449116DBCC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9528" y="922919"/>
            <a:ext cx="11111729" cy="546125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342F8E4A-8C86-C3DD-6954-84A66CFFBE6B}"/>
              </a:ext>
            </a:extLst>
          </p:cNvPr>
          <p:cNvSpPr>
            <a:spLocks noGrp="1"/>
          </p:cNvSpPr>
          <p:nvPr>
            <p:ph type="title"/>
          </p:nvPr>
        </p:nvSpPr>
        <p:spPr>
          <a:xfrm>
            <a:off x="1021706" y="112665"/>
            <a:ext cx="9849751" cy="1349671"/>
          </a:xfrm>
        </p:spPr>
        <p:txBody>
          <a:bodyPr anchor="b">
            <a:normAutofit/>
          </a:bodyPr>
          <a:lstStyle/>
          <a:p>
            <a:r>
              <a:rPr lang="de-DE" sz="5400" dirty="0"/>
              <a:t>Neufassung Satzung</a:t>
            </a:r>
          </a:p>
        </p:txBody>
      </p:sp>
      <p:graphicFrame>
        <p:nvGraphicFramePr>
          <p:cNvPr id="4" name="Inhaltsplatzhalter 3">
            <a:extLst>
              <a:ext uri="{FF2B5EF4-FFF2-40B4-BE49-F238E27FC236}">
                <a16:creationId xmlns:a16="http://schemas.microsoft.com/office/drawing/2014/main" id="{5645B26E-C821-0867-50F3-4DEE5DB9C501}"/>
              </a:ext>
            </a:extLst>
          </p:cNvPr>
          <p:cNvGraphicFramePr>
            <a:graphicFrameLocks noGrp="1"/>
          </p:cNvGraphicFramePr>
          <p:nvPr>
            <p:ph idx="1"/>
            <p:extLst>
              <p:ext uri="{D42A27DB-BD31-4B8C-83A1-F6EECF244321}">
                <p14:modId xmlns:p14="http://schemas.microsoft.com/office/powerpoint/2010/main" val="2884612030"/>
              </p:ext>
            </p:extLst>
          </p:nvPr>
        </p:nvGraphicFramePr>
        <p:xfrm>
          <a:off x="838200" y="1462336"/>
          <a:ext cx="10515597" cy="4851400"/>
        </p:xfrm>
        <a:graphic>
          <a:graphicData uri="http://schemas.openxmlformats.org/drawingml/2006/table">
            <a:tbl>
              <a:tblPr firstRow="1" bandRow="1">
                <a:tableStyleId>{5C22544A-7EE6-4342-B048-85BDC9FD1C3A}</a:tableStyleId>
              </a:tblPr>
              <a:tblGrid>
                <a:gridCol w="3505199">
                  <a:extLst>
                    <a:ext uri="{9D8B030D-6E8A-4147-A177-3AD203B41FA5}">
                      <a16:colId xmlns:a16="http://schemas.microsoft.com/office/drawing/2014/main" val="1991588633"/>
                    </a:ext>
                  </a:extLst>
                </a:gridCol>
                <a:gridCol w="3505199">
                  <a:extLst>
                    <a:ext uri="{9D8B030D-6E8A-4147-A177-3AD203B41FA5}">
                      <a16:colId xmlns:a16="http://schemas.microsoft.com/office/drawing/2014/main" val="3207598361"/>
                    </a:ext>
                  </a:extLst>
                </a:gridCol>
                <a:gridCol w="3505199">
                  <a:extLst>
                    <a:ext uri="{9D8B030D-6E8A-4147-A177-3AD203B41FA5}">
                      <a16:colId xmlns:a16="http://schemas.microsoft.com/office/drawing/2014/main" val="3231508572"/>
                    </a:ext>
                  </a:extLst>
                </a:gridCol>
              </a:tblGrid>
              <a:tr h="370840">
                <a:tc>
                  <a:txBody>
                    <a:bodyPr/>
                    <a:lstStyle/>
                    <a:p>
                      <a:r>
                        <a:rPr lang="de-DE" dirty="0"/>
                        <a:t>Versendeter Entwurf</a:t>
                      </a:r>
                    </a:p>
                  </a:txBody>
                  <a:tcPr/>
                </a:tc>
                <a:tc>
                  <a:txBody>
                    <a:bodyPr/>
                    <a:lstStyle/>
                    <a:p>
                      <a:r>
                        <a:rPr lang="de-DE" dirty="0"/>
                        <a:t>Neuformulierung Vorstand</a:t>
                      </a:r>
                    </a:p>
                  </a:txBody>
                  <a:tcPr/>
                </a:tc>
                <a:tc>
                  <a:txBody>
                    <a:bodyPr/>
                    <a:lstStyle/>
                    <a:p>
                      <a:r>
                        <a:rPr lang="de-DE" dirty="0"/>
                        <a:t>Anmerkungen  </a:t>
                      </a:r>
                    </a:p>
                  </a:txBody>
                  <a:tcPr/>
                </a:tc>
                <a:extLst>
                  <a:ext uri="{0D108BD9-81ED-4DB2-BD59-A6C34878D82A}">
                    <a16:rowId xmlns:a16="http://schemas.microsoft.com/office/drawing/2014/main" val="2227925140"/>
                  </a:ext>
                </a:extLst>
              </a:tr>
              <a:tr h="370840">
                <a:tc>
                  <a:txBody>
                    <a:bodyPr/>
                    <a:lstStyle/>
                    <a:p>
                      <a:r>
                        <a:rPr lang="de-DE" sz="1600" dirty="0"/>
                        <a:t>§ 4 Rechte und Pflichten der Mitglieder</a:t>
                      </a:r>
                    </a:p>
                    <a:p>
                      <a:r>
                        <a:rPr lang="de-DE" sz="1600" dirty="0"/>
                        <a:t>…</a:t>
                      </a:r>
                    </a:p>
                    <a:p>
                      <a:r>
                        <a:rPr lang="de-DE" sz="1600" dirty="0"/>
                        <a:t>Abs. 2 </a:t>
                      </a:r>
                    </a:p>
                    <a:p>
                      <a:r>
                        <a:rPr lang="de-DE" sz="1600" kern="1200" dirty="0">
                          <a:solidFill>
                            <a:schemeClr val="dk1"/>
                          </a:solidFill>
                          <a:effectLst/>
                          <a:latin typeface="+mn-lt"/>
                          <a:ea typeface="+mn-ea"/>
                          <a:cs typeface="+mn-cs"/>
                        </a:rPr>
                        <a:t>Mitglieder verpflichten sich zur Zahlung des festgesetzten Beitrags sowie zur Einhaltung der</a:t>
                      </a:r>
                    </a:p>
                    <a:p>
                      <a:r>
                        <a:rPr lang="de-DE" sz="1600" kern="1200" dirty="0">
                          <a:solidFill>
                            <a:schemeClr val="dk1"/>
                          </a:solidFill>
                          <a:effectLst/>
                          <a:latin typeface="+mn-lt"/>
                          <a:ea typeface="+mn-ea"/>
                          <a:cs typeface="+mn-cs"/>
                        </a:rPr>
                        <a:t>Satzung und Vereinsordnungen.</a:t>
                      </a:r>
                    </a:p>
                    <a:p>
                      <a:r>
                        <a:rPr lang="de-DE" sz="1600" kern="1200" dirty="0">
                          <a:solidFill>
                            <a:schemeClr val="dk1"/>
                          </a:solidFill>
                          <a:effectLst/>
                          <a:latin typeface="+mn-lt"/>
                          <a:ea typeface="+mn-ea"/>
                          <a:cs typeface="+mn-cs"/>
                        </a:rPr>
                        <a:t>Mitglieder verpflichten sich bei allen Pferdesport- und Breitensportveranstaltungen die geltenden Regelungen der übergeordneten Verbände einzuhalten.</a:t>
                      </a:r>
                    </a:p>
                    <a:p>
                      <a:r>
                        <a:rPr lang="de-DE" sz="1600" kern="1200" dirty="0">
                          <a:solidFill>
                            <a:schemeClr val="dk1"/>
                          </a:solidFill>
                          <a:effectLst/>
                          <a:latin typeface="+mn-lt"/>
                          <a:ea typeface="+mn-ea"/>
                          <a:cs typeface="+mn-cs"/>
                        </a:rPr>
                        <a:t>Die Teilnahme an nicht genehmigten Veranstaltungen kann zur Sanktion führen.</a:t>
                      </a:r>
                      <a:endParaRPr lang="de-DE" sz="1600" dirty="0"/>
                    </a:p>
                    <a:p>
                      <a:r>
                        <a:rPr lang="de-DE" sz="1600" dirty="0"/>
                        <a:t>…</a:t>
                      </a:r>
                    </a:p>
                  </a:txBody>
                  <a:tcPr/>
                </a:tc>
                <a:tc>
                  <a:txBody>
                    <a:bodyPr/>
                    <a:lstStyle/>
                    <a:p>
                      <a:r>
                        <a:rPr lang="de-DE" dirty="0"/>
                        <a:t>Mitglieder verpflichten sich zur Zahlung des festgesetzten Beitrags sowie zur Einhaltung der</a:t>
                      </a:r>
                    </a:p>
                    <a:p>
                      <a:r>
                        <a:rPr lang="de-DE" dirty="0"/>
                        <a:t>Satzung und </a:t>
                      </a:r>
                      <a:r>
                        <a:rPr lang="de-DE" u="sng" dirty="0"/>
                        <a:t>Verband</a:t>
                      </a:r>
                      <a:r>
                        <a:rPr lang="de-DE" dirty="0"/>
                        <a:t>sordnungen.</a:t>
                      </a:r>
                    </a:p>
                    <a:p>
                      <a:endParaRPr lang="de-DE" dirty="0"/>
                    </a:p>
                  </a:txBody>
                  <a:tcPr/>
                </a:tc>
                <a:tc>
                  <a:txBody>
                    <a:bodyPr/>
                    <a:lstStyle/>
                    <a:p>
                      <a:r>
                        <a:rPr lang="de-DE" dirty="0"/>
                        <a:t>§ 4 Absatz 2</a:t>
                      </a:r>
                    </a:p>
                    <a:p>
                      <a:endParaRPr lang="de-DE" dirty="0"/>
                    </a:p>
                    <a:p>
                      <a:r>
                        <a:rPr lang="de-DE" dirty="0"/>
                        <a:t>Satz 1: Verbandsordnung, nicht Vereinsordnung</a:t>
                      </a:r>
                    </a:p>
                    <a:p>
                      <a:endParaRPr lang="de-DE" dirty="0"/>
                    </a:p>
                    <a:p>
                      <a:endParaRPr lang="de-DE" dirty="0"/>
                    </a:p>
                  </a:txBody>
                  <a:tcPr/>
                </a:tc>
                <a:extLst>
                  <a:ext uri="{0D108BD9-81ED-4DB2-BD59-A6C34878D82A}">
                    <a16:rowId xmlns:a16="http://schemas.microsoft.com/office/drawing/2014/main" val="250075861"/>
                  </a:ext>
                </a:extLst>
              </a:tr>
            </a:tbl>
          </a:graphicData>
        </a:graphic>
      </p:graphicFrame>
    </p:spTree>
    <p:extLst>
      <p:ext uri="{BB962C8B-B14F-4D97-AF65-F5344CB8AC3E}">
        <p14:creationId xmlns:p14="http://schemas.microsoft.com/office/powerpoint/2010/main" val="38980425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8E5286B-FF52-27E8-CEB0-02ECB6A00A2E}"/>
            </a:ext>
          </a:extLst>
        </p:cNvPr>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7D8BB385-3AD4-73F4-9CC6-3CAAD1B119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7" name="Group 26">
            <a:extLst>
              <a:ext uri="{FF2B5EF4-FFF2-40B4-BE49-F238E27FC236}">
                <a16:creationId xmlns:a16="http://schemas.microsoft.com/office/drawing/2014/main" id="{9A21CD5C-C2B3-3A83-66B0-16A1620B5AB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a:off x="-2340441" y="2666183"/>
            <a:ext cx="5860051" cy="527712"/>
            <a:chOff x="6081624" y="1998368"/>
            <a:chExt cx="5613457" cy="782175"/>
          </a:xfrm>
          <a:solidFill>
            <a:schemeClr val="accent4"/>
          </a:solidFill>
        </p:grpSpPr>
        <p:sp>
          <p:nvSpPr>
            <p:cNvPr id="28" name="Rectangle 27">
              <a:extLst>
                <a:ext uri="{FF2B5EF4-FFF2-40B4-BE49-F238E27FC236}">
                  <a16:creationId xmlns:a16="http://schemas.microsoft.com/office/drawing/2014/main" id="{6388D80A-73EA-0F18-F158-48B0E51EB21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8D495D96-42B9-1878-2600-89F29DED84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6081624" y="1998844"/>
              <a:ext cx="5372968" cy="7816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Rectangle 30">
            <a:extLst>
              <a:ext uri="{FF2B5EF4-FFF2-40B4-BE49-F238E27FC236}">
                <a16:creationId xmlns:a16="http://schemas.microsoft.com/office/drawing/2014/main" id="{C3A73276-08A6-6C76-DF24-3135774495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9528" y="922919"/>
            <a:ext cx="11111729" cy="546125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290657B2-25DE-2902-29D0-14BF0F6573F3}"/>
              </a:ext>
            </a:extLst>
          </p:cNvPr>
          <p:cNvSpPr>
            <a:spLocks noGrp="1"/>
          </p:cNvSpPr>
          <p:nvPr>
            <p:ph type="title"/>
          </p:nvPr>
        </p:nvSpPr>
        <p:spPr>
          <a:xfrm>
            <a:off x="1021706" y="112665"/>
            <a:ext cx="9849751" cy="1349671"/>
          </a:xfrm>
        </p:spPr>
        <p:txBody>
          <a:bodyPr anchor="b">
            <a:normAutofit/>
          </a:bodyPr>
          <a:lstStyle/>
          <a:p>
            <a:r>
              <a:rPr lang="de-DE" sz="5400" dirty="0"/>
              <a:t>Neufassung Satzung</a:t>
            </a:r>
          </a:p>
        </p:txBody>
      </p:sp>
      <p:graphicFrame>
        <p:nvGraphicFramePr>
          <p:cNvPr id="4" name="Inhaltsplatzhalter 3">
            <a:extLst>
              <a:ext uri="{FF2B5EF4-FFF2-40B4-BE49-F238E27FC236}">
                <a16:creationId xmlns:a16="http://schemas.microsoft.com/office/drawing/2014/main" id="{16F48682-FBB5-D832-26DB-73BB487A7A81}"/>
              </a:ext>
            </a:extLst>
          </p:cNvPr>
          <p:cNvGraphicFramePr>
            <a:graphicFrameLocks noGrp="1"/>
          </p:cNvGraphicFramePr>
          <p:nvPr>
            <p:ph idx="1"/>
            <p:extLst>
              <p:ext uri="{D42A27DB-BD31-4B8C-83A1-F6EECF244321}">
                <p14:modId xmlns:p14="http://schemas.microsoft.com/office/powerpoint/2010/main" val="1975974662"/>
              </p:ext>
            </p:extLst>
          </p:nvPr>
        </p:nvGraphicFramePr>
        <p:xfrm>
          <a:off x="838200" y="1462336"/>
          <a:ext cx="10515597" cy="5339080"/>
        </p:xfrm>
        <a:graphic>
          <a:graphicData uri="http://schemas.openxmlformats.org/drawingml/2006/table">
            <a:tbl>
              <a:tblPr firstRow="1" bandRow="1">
                <a:tableStyleId>{5C22544A-7EE6-4342-B048-85BDC9FD1C3A}</a:tableStyleId>
              </a:tblPr>
              <a:tblGrid>
                <a:gridCol w="3505199">
                  <a:extLst>
                    <a:ext uri="{9D8B030D-6E8A-4147-A177-3AD203B41FA5}">
                      <a16:colId xmlns:a16="http://schemas.microsoft.com/office/drawing/2014/main" val="1991588633"/>
                    </a:ext>
                  </a:extLst>
                </a:gridCol>
                <a:gridCol w="3505199">
                  <a:extLst>
                    <a:ext uri="{9D8B030D-6E8A-4147-A177-3AD203B41FA5}">
                      <a16:colId xmlns:a16="http://schemas.microsoft.com/office/drawing/2014/main" val="3207598361"/>
                    </a:ext>
                  </a:extLst>
                </a:gridCol>
                <a:gridCol w="3505199">
                  <a:extLst>
                    <a:ext uri="{9D8B030D-6E8A-4147-A177-3AD203B41FA5}">
                      <a16:colId xmlns:a16="http://schemas.microsoft.com/office/drawing/2014/main" val="3231508572"/>
                    </a:ext>
                  </a:extLst>
                </a:gridCol>
              </a:tblGrid>
              <a:tr h="370840">
                <a:tc>
                  <a:txBody>
                    <a:bodyPr/>
                    <a:lstStyle/>
                    <a:p>
                      <a:r>
                        <a:rPr lang="de-DE" dirty="0"/>
                        <a:t>Versendeter Entwurf</a:t>
                      </a:r>
                    </a:p>
                  </a:txBody>
                  <a:tcPr/>
                </a:tc>
                <a:tc>
                  <a:txBody>
                    <a:bodyPr/>
                    <a:lstStyle/>
                    <a:p>
                      <a:r>
                        <a:rPr lang="de-DE" dirty="0"/>
                        <a:t>Neuformulierung Vorstand</a:t>
                      </a:r>
                    </a:p>
                  </a:txBody>
                  <a:tcPr/>
                </a:tc>
                <a:tc>
                  <a:txBody>
                    <a:bodyPr/>
                    <a:lstStyle/>
                    <a:p>
                      <a:r>
                        <a:rPr lang="de-DE" dirty="0"/>
                        <a:t>Anmerkungen  </a:t>
                      </a:r>
                    </a:p>
                  </a:txBody>
                  <a:tcPr/>
                </a:tc>
                <a:extLst>
                  <a:ext uri="{0D108BD9-81ED-4DB2-BD59-A6C34878D82A}">
                    <a16:rowId xmlns:a16="http://schemas.microsoft.com/office/drawing/2014/main" val="2227925140"/>
                  </a:ext>
                </a:extLst>
              </a:tr>
              <a:tr h="302783">
                <a:tc>
                  <a:txBody>
                    <a:bodyPr/>
                    <a:lstStyle/>
                    <a:p>
                      <a:r>
                        <a:rPr lang="de-DE" sz="1600" dirty="0"/>
                        <a:t>§ 8 Vorstand</a:t>
                      </a:r>
                    </a:p>
                    <a:p>
                      <a:r>
                        <a:rPr lang="de-DE" sz="1600" dirty="0"/>
                        <a:t>Abs. 1</a:t>
                      </a:r>
                    </a:p>
                    <a:p>
                      <a:r>
                        <a:rPr lang="de-DE" sz="1600" dirty="0"/>
                        <a:t>Der Vorstand besteht aus vier Mitgliedern:</a:t>
                      </a:r>
                    </a:p>
                    <a:p>
                      <a:r>
                        <a:rPr lang="de-DE" sz="1600" dirty="0"/>
                        <a:t>•	dem Vorsitzenden</a:t>
                      </a:r>
                    </a:p>
                    <a:p>
                      <a:r>
                        <a:rPr lang="de-DE" sz="1600" dirty="0"/>
                        <a:t>•	dem stellvertretenden Vorsitzenden</a:t>
                      </a:r>
                    </a:p>
                    <a:p>
                      <a:r>
                        <a:rPr lang="de-DE" sz="1600" dirty="0"/>
                        <a:t>•	dem Geschäftsführer</a:t>
                      </a:r>
                    </a:p>
                    <a:p>
                      <a:r>
                        <a:rPr lang="de-DE" sz="1600" dirty="0"/>
                        <a:t>•	dem Kassenwart</a:t>
                      </a:r>
                    </a:p>
                    <a:p>
                      <a:r>
                        <a:rPr lang="de-DE" sz="1600" dirty="0"/>
                        <a:t>…</a:t>
                      </a:r>
                    </a:p>
                    <a:p>
                      <a:r>
                        <a:rPr lang="de-DE" sz="1600" dirty="0"/>
                        <a:t>Abs. 3 </a:t>
                      </a:r>
                    </a:p>
                    <a:p>
                      <a:r>
                        <a:rPr lang="de-DE" sz="1600" dirty="0"/>
                        <a:t>Der Vorsitzende und der stellvertretende Vorsitzende bilden den Vorstand im Sinne des § 26 BGB. Jeder ist allein vertretungsberechtigt. Im Innenverhältnis wird vereinbart, dass der stellvertretende Vorsitzende nur bei Verhinderung des Vorsitzenden handelt.</a:t>
                      </a:r>
                    </a:p>
                    <a:p>
                      <a:r>
                        <a:rPr lang="de-DE" sz="1600" dirty="0"/>
                        <a:t>…</a:t>
                      </a:r>
                    </a:p>
                  </a:txBody>
                  <a:tcPr/>
                </a:tc>
                <a:tc>
                  <a:txBody>
                    <a:bodyPr/>
                    <a:lstStyle/>
                    <a:p>
                      <a:r>
                        <a:rPr lang="de-DE" dirty="0"/>
                        <a:t>Abs. 3 </a:t>
                      </a:r>
                    </a:p>
                    <a:p>
                      <a:r>
                        <a:rPr lang="de-DE" dirty="0"/>
                        <a:t>Der Vorsitzende, der stellvertretende Vorsitzende </a:t>
                      </a:r>
                      <a:r>
                        <a:rPr lang="de-DE" u="sng" dirty="0"/>
                        <a:t>und der Kassenwart</a:t>
                      </a:r>
                      <a:r>
                        <a:rPr lang="de-DE" dirty="0"/>
                        <a:t> bilden den Vorstand im Sinne des § 26 BGB. </a:t>
                      </a:r>
                    </a:p>
                  </a:txBody>
                  <a:tcPr/>
                </a:tc>
                <a:tc>
                  <a:txBody>
                    <a:bodyPr/>
                    <a:lstStyle/>
                    <a:p>
                      <a:r>
                        <a:rPr lang="de-DE" dirty="0"/>
                        <a:t>§ 8 </a:t>
                      </a:r>
                    </a:p>
                    <a:p>
                      <a:r>
                        <a:rPr lang="de-DE" dirty="0"/>
                        <a:t>Absatz 1: der Sportwart sollte Mitglied des Vorstandes sein, alle weiteren Posten können mit Beisitzern besetzt werden</a:t>
                      </a:r>
                    </a:p>
                    <a:p>
                      <a:endParaRPr lang="de-DE" dirty="0"/>
                    </a:p>
                    <a:p>
                      <a:r>
                        <a:rPr lang="de-DE" dirty="0"/>
                        <a:t>Absatz 3: der Vorsitzende, der stellvertretende Vorsitzende und der Kassenwart sollten den Vorstand im Sinne des § 26 BGB bilden.</a:t>
                      </a:r>
                    </a:p>
                    <a:p>
                      <a:endParaRPr lang="de-DE" dirty="0"/>
                    </a:p>
                    <a:p>
                      <a:r>
                        <a:rPr lang="de-DE" dirty="0"/>
                        <a:t>Vertretungsberechtigt sollten aus diesen drei Personen, jeweils zwei gemeinsam sein. Vier Augen Prinzip!</a:t>
                      </a:r>
                    </a:p>
                  </a:txBody>
                  <a:tcPr/>
                </a:tc>
                <a:extLst>
                  <a:ext uri="{0D108BD9-81ED-4DB2-BD59-A6C34878D82A}">
                    <a16:rowId xmlns:a16="http://schemas.microsoft.com/office/drawing/2014/main" val="250075861"/>
                  </a:ext>
                </a:extLst>
              </a:tr>
            </a:tbl>
          </a:graphicData>
        </a:graphic>
      </p:graphicFrame>
    </p:spTree>
    <p:extLst>
      <p:ext uri="{BB962C8B-B14F-4D97-AF65-F5344CB8AC3E}">
        <p14:creationId xmlns:p14="http://schemas.microsoft.com/office/powerpoint/2010/main" val="9496285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9F55082-1F3B-3F89-5E3C-43B731A7C582}"/>
            </a:ext>
          </a:extLst>
        </p:cNvPr>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63E85B77-616A-6F61-03DA-D7E2C57F73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7" name="Group 26">
            <a:extLst>
              <a:ext uri="{FF2B5EF4-FFF2-40B4-BE49-F238E27FC236}">
                <a16:creationId xmlns:a16="http://schemas.microsoft.com/office/drawing/2014/main" id="{59312387-F437-A7DF-3DAB-0C03BB6233D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a:off x="-2340441" y="2666183"/>
            <a:ext cx="5860051" cy="527712"/>
            <a:chOff x="6081624" y="1998368"/>
            <a:chExt cx="5613457" cy="782175"/>
          </a:xfrm>
          <a:solidFill>
            <a:schemeClr val="accent4"/>
          </a:solidFill>
        </p:grpSpPr>
        <p:sp>
          <p:nvSpPr>
            <p:cNvPr id="28" name="Rectangle 27">
              <a:extLst>
                <a:ext uri="{FF2B5EF4-FFF2-40B4-BE49-F238E27FC236}">
                  <a16:creationId xmlns:a16="http://schemas.microsoft.com/office/drawing/2014/main" id="{C6C77CEC-DD6D-C713-882D-0C29AEBE23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307789FD-B584-591D-693A-03C275FDCA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6081624" y="1998844"/>
              <a:ext cx="5372968" cy="7816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Rectangle 30">
            <a:extLst>
              <a:ext uri="{FF2B5EF4-FFF2-40B4-BE49-F238E27FC236}">
                <a16:creationId xmlns:a16="http://schemas.microsoft.com/office/drawing/2014/main" id="{AEF112B8-95C2-C852-AE11-71DAE97124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9528" y="922919"/>
            <a:ext cx="11111729" cy="546125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E8392499-99CD-14BC-BFB1-668635DACBBC}"/>
              </a:ext>
            </a:extLst>
          </p:cNvPr>
          <p:cNvSpPr>
            <a:spLocks noGrp="1"/>
          </p:cNvSpPr>
          <p:nvPr>
            <p:ph type="title"/>
          </p:nvPr>
        </p:nvSpPr>
        <p:spPr>
          <a:xfrm>
            <a:off x="1021706" y="112665"/>
            <a:ext cx="9849751" cy="1349671"/>
          </a:xfrm>
        </p:spPr>
        <p:txBody>
          <a:bodyPr anchor="b">
            <a:normAutofit/>
          </a:bodyPr>
          <a:lstStyle/>
          <a:p>
            <a:r>
              <a:rPr lang="de-DE" sz="5400" dirty="0"/>
              <a:t>Neufassung Satzung</a:t>
            </a:r>
          </a:p>
        </p:txBody>
      </p:sp>
      <p:graphicFrame>
        <p:nvGraphicFramePr>
          <p:cNvPr id="4" name="Inhaltsplatzhalter 3">
            <a:extLst>
              <a:ext uri="{FF2B5EF4-FFF2-40B4-BE49-F238E27FC236}">
                <a16:creationId xmlns:a16="http://schemas.microsoft.com/office/drawing/2014/main" id="{06639BB0-8CE3-839A-B415-E07D7A435B28}"/>
              </a:ext>
            </a:extLst>
          </p:cNvPr>
          <p:cNvGraphicFramePr>
            <a:graphicFrameLocks noGrp="1"/>
          </p:cNvGraphicFramePr>
          <p:nvPr>
            <p:ph idx="1"/>
            <p:extLst>
              <p:ext uri="{D42A27DB-BD31-4B8C-83A1-F6EECF244321}">
                <p14:modId xmlns:p14="http://schemas.microsoft.com/office/powerpoint/2010/main" val="1231228117"/>
              </p:ext>
            </p:extLst>
          </p:nvPr>
        </p:nvGraphicFramePr>
        <p:xfrm>
          <a:off x="838200" y="1462336"/>
          <a:ext cx="10515597" cy="4180840"/>
        </p:xfrm>
        <a:graphic>
          <a:graphicData uri="http://schemas.openxmlformats.org/drawingml/2006/table">
            <a:tbl>
              <a:tblPr firstRow="1" bandRow="1">
                <a:tableStyleId>{5C22544A-7EE6-4342-B048-85BDC9FD1C3A}</a:tableStyleId>
              </a:tblPr>
              <a:tblGrid>
                <a:gridCol w="3505199">
                  <a:extLst>
                    <a:ext uri="{9D8B030D-6E8A-4147-A177-3AD203B41FA5}">
                      <a16:colId xmlns:a16="http://schemas.microsoft.com/office/drawing/2014/main" val="1991588633"/>
                    </a:ext>
                  </a:extLst>
                </a:gridCol>
                <a:gridCol w="3505199">
                  <a:extLst>
                    <a:ext uri="{9D8B030D-6E8A-4147-A177-3AD203B41FA5}">
                      <a16:colId xmlns:a16="http://schemas.microsoft.com/office/drawing/2014/main" val="3207598361"/>
                    </a:ext>
                  </a:extLst>
                </a:gridCol>
                <a:gridCol w="3505199">
                  <a:extLst>
                    <a:ext uri="{9D8B030D-6E8A-4147-A177-3AD203B41FA5}">
                      <a16:colId xmlns:a16="http://schemas.microsoft.com/office/drawing/2014/main" val="3231508572"/>
                    </a:ext>
                  </a:extLst>
                </a:gridCol>
              </a:tblGrid>
              <a:tr h="370840">
                <a:tc>
                  <a:txBody>
                    <a:bodyPr/>
                    <a:lstStyle/>
                    <a:p>
                      <a:r>
                        <a:rPr lang="de-DE" dirty="0"/>
                        <a:t>Versendeter Entwurf</a:t>
                      </a:r>
                    </a:p>
                  </a:txBody>
                  <a:tcPr/>
                </a:tc>
                <a:tc>
                  <a:txBody>
                    <a:bodyPr/>
                    <a:lstStyle/>
                    <a:p>
                      <a:r>
                        <a:rPr lang="de-DE" dirty="0"/>
                        <a:t>Neuformulierung Vorstand</a:t>
                      </a:r>
                    </a:p>
                  </a:txBody>
                  <a:tcPr/>
                </a:tc>
                <a:tc>
                  <a:txBody>
                    <a:bodyPr/>
                    <a:lstStyle/>
                    <a:p>
                      <a:r>
                        <a:rPr lang="de-DE" dirty="0"/>
                        <a:t>Anmerkungen  </a:t>
                      </a:r>
                    </a:p>
                  </a:txBody>
                  <a:tcPr/>
                </a:tc>
                <a:extLst>
                  <a:ext uri="{0D108BD9-81ED-4DB2-BD59-A6C34878D82A}">
                    <a16:rowId xmlns:a16="http://schemas.microsoft.com/office/drawing/2014/main" val="2227925140"/>
                  </a:ext>
                </a:extLst>
              </a:tr>
              <a:tr h="302783">
                <a:tc>
                  <a:txBody>
                    <a:bodyPr/>
                    <a:lstStyle/>
                    <a:p>
                      <a:r>
                        <a:rPr lang="de-DE" sz="1600" dirty="0"/>
                        <a:t>§ 8 Vorstand</a:t>
                      </a:r>
                    </a:p>
                    <a:p>
                      <a:r>
                        <a:rPr lang="de-DE" sz="1600" dirty="0"/>
                        <a:t>…</a:t>
                      </a:r>
                    </a:p>
                    <a:p>
                      <a:r>
                        <a:rPr lang="de-DE" sz="1600" dirty="0"/>
                        <a:t>Abs. 4</a:t>
                      </a:r>
                    </a:p>
                    <a:p>
                      <a:pPr marL="0" marR="0" lvl="0" indent="0" algn="l" defTabSz="914400" rtl="0" eaLnBrk="1" fontAlgn="auto" latinLnBrk="0" hangingPunct="1">
                        <a:lnSpc>
                          <a:spcPct val="100000"/>
                        </a:lnSpc>
                        <a:spcBef>
                          <a:spcPts val="0"/>
                        </a:spcBef>
                        <a:spcAft>
                          <a:spcPts val="0"/>
                        </a:spcAft>
                        <a:buClrTx/>
                        <a:buSzTx/>
                        <a:buFontTx/>
                        <a:buNone/>
                        <a:tabLst/>
                        <a:defRPr/>
                      </a:pPr>
                      <a:r>
                        <a:rPr lang="de-DE" sz="1800" kern="1200" dirty="0">
                          <a:solidFill>
                            <a:schemeClr val="dk1"/>
                          </a:solidFill>
                          <a:effectLst/>
                          <a:latin typeface="+mn-lt"/>
                          <a:ea typeface="+mn-ea"/>
                          <a:cs typeface="+mn-cs"/>
                        </a:rPr>
                        <a:t>Die Amtszeit beträgt zwei Jahre. Die Wahl erfolgt im Wechsel: in ungeraden Jahren der Vorsitzende, der Geschäftsführer und der Jugendwart. In geraden Jahren der stellvertretende Vorsitzende, der Kassenwart sowie der Sportwart und der Pressewart. Wiederwahl ist zulässig.</a:t>
                      </a:r>
                    </a:p>
                    <a:p>
                      <a:r>
                        <a:rPr lang="de-DE" sz="1600" dirty="0"/>
                        <a:t>…</a:t>
                      </a:r>
                    </a:p>
                  </a:txBody>
                  <a:tcPr/>
                </a:tc>
                <a:tc>
                  <a:txBody>
                    <a:bodyPr/>
                    <a:lstStyle/>
                    <a:p>
                      <a:r>
                        <a:rPr lang="de-DE" dirty="0"/>
                        <a:t>Die Amtszeit beträgt </a:t>
                      </a:r>
                      <a:r>
                        <a:rPr lang="de-DE" u="sng" dirty="0"/>
                        <a:t>vier</a:t>
                      </a:r>
                      <a:r>
                        <a:rPr lang="de-DE" dirty="0"/>
                        <a:t> Jahre. </a:t>
                      </a:r>
                    </a:p>
                    <a:p>
                      <a:endParaRPr lang="de-DE" dirty="0"/>
                    </a:p>
                    <a:p>
                      <a:r>
                        <a:rPr lang="de-DE" dirty="0"/>
                        <a:t>Damit nicht jedes Jahr neu gewählt wird.</a:t>
                      </a:r>
                    </a:p>
                  </a:txBody>
                  <a:tcPr/>
                </a:tc>
                <a:tc>
                  <a:txBody>
                    <a:bodyPr/>
                    <a:lstStyle/>
                    <a:p>
                      <a:endParaRPr lang="de-DE" dirty="0"/>
                    </a:p>
                  </a:txBody>
                  <a:tcPr/>
                </a:tc>
                <a:extLst>
                  <a:ext uri="{0D108BD9-81ED-4DB2-BD59-A6C34878D82A}">
                    <a16:rowId xmlns:a16="http://schemas.microsoft.com/office/drawing/2014/main" val="250075861"/>
                  </a:ext>
                </a:extLst>
              </a:tr>
            </a:tbl>
          </a:graphicData>
        </a:graphic>
      </p:graphicFrame>
    </p:spTree>
    <p:extLst>
      <p:ext uri="{BB962C8B-B14F-4D97-AF65-F5344CB8AC3E}">
        <p14:creationId xmlns:p14="http://schemas.microsoft.com/office/powerpoint/2010/main" val="42310215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BC5610A-5567-EF0E-8E28-48A6C778DA75}"/>
            </a:ext>
          </a:extLst>
        </p:cNvPr>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F382DAFF-9DD7-E309-17C7-84810B0FCC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7" name="Group 26">
            <a:extLst>
              <a:ext uri="{FF2B5EF4-FFF2-40B4-BE49-F238E27FC236}">
                <a16:creationId xmlns:a16="http://schemas.microsoft.com/office/drawing/2014/main" id="{B2702DCD-6C8D-0FAF-EBC0-FBAEEBE21DB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a:off x="-2340441" y="2666183"/>
            <a:ext cx="5860051" cy="527712"/>
            <a:chOff x="6081624" y="1998368"/>
            <a:chExt cx="5613457" cy="782175"/>
          </a:xfrm>
          <a:solidFill>
            <a:schemeClr val="accent4"/>
          </a:solidFill>
        </p:grpSpPr>
        <p:sp>
          <p:nvSpPr>
            <p:cNvPr id="28" name="Rectangle 27">
              <a:extLst>
                <a:ext uri="{FF2B5EF4-FFF2-40B4-BE49-F238E27FC236}">
                  <a16:creationId xmlns:a16="http://schemas.microsoft.com/office/drawing/2014/main" id="{A8DC564D-2F20-4B99-7D3A-D7AF3588C9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A59C2F6D-E495-B98B-297C-3C299E1870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6081624" y="1998844"/>
              <a:ext cx="5372968" cy="7816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Rectangle 30">
            <a:extLst>
              <a:ext uri="{FF2B5EF4-FFF2-40B4-BE49-F238E27FC236}">
                <a16:creationId xmlns:a16="http://schemas.microsoft.com/office/drawing/2014/main" id="{4010B53A-70CF-7B53-A925-96790C7266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9528" y="922919"/>
            <a:ext cx="11111729" cy="546125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202D0D23-F129-360B-D710-A17F685D4137}"/>
              </a:ext>
            </a:extLst>
          </p:cNvPr>
          <p:cNvSpPr>
            <a:spLocks noGrp="1"/>
          </p:cNvSpPr>
          <p:nvPr>
            <p:ph type="title"/>
          </p:nvPr>
        </p:nvSpPr>
        <p:spPr>
          <a:xfrm>
            <a:off x="1021706" y="112665"/>
            <a:ext cx="9849751" cy="1349671"/>
          </a:xfrm>
        </p:spPr>
        <p:txBody>
          <a:bodyPr anchor="b">
            <a:normAutofit/>
          </a:bodyPr>
          <a:lstStyle/>
          <a:p>
            <a:r>
              <a:rPr lang="de-DE" sz="5400" dirty="0"/>
              <a:t>Neufassung Satzung</a:t>
            </a:r>
          </a:p>
        </p:txBody>
      </p:sp>
      <p:graphicFrame>
        <p:nvGraphicFramePr>
          <p:cNvPr id="4" name="Inhaltsplatzhalter 3">
            <a:extLst>
              <a:ext uri="{FF2B5EF4-FFF2-40B4-BE49-F238E27FC236}">
                <a16:creationId xmlns:a16="http://schemas.microsoft.com/office/drawing/2014/main" id="{C3DF4DDF-5709-06F3-4BF8-D332D96C130A}"/>
              </a:ext>
            </a:extLst>
          </p:cNvPr>
          <p:cNvGraphicFramePr>
            <a:graphicFrameLocks noGrp="1"/>
          </p:cNvGraphicFramePr>
          <p:nvPr>
            <p:ph idx="1"/>
            <p:extLst>
              <p:ext uri="{D42A27DB-BD31-4B8C-83A1-F6EECF244321}">
                <p14:modId xmlns:p14="http://schemas.microsoft.com/office/powerpoint/2010/main" val="3843243868"/>
              </p:ext>
            </p:extLst>
          </p:nvPr>
        </p:nvGraphicFramePr>
        <p:xfrm>
          <a:off x="838200" y="1462336"/>
          <a:ext cx="10515597" cy="3876040"/>
        </p:xfrm>
        <a:graphic>
          <a:graphicData uri="http://schemas.openxmlformats.org/drawingml/2006/table">
            <a:tbl>
              <a:tblPr firstRow="1" bandRow="1">
                <a:tableStyleId>{5C22544A-7EE6-4342-B048-85BDC9FD1C3A}</a:tableStyleId>
              </a:tblPr>
              <a:tblGrid>
                <a:gridCol w="3505199">
                  <a:extLst>
                    <a:ext uri="{9D8B030D-6E8A-4147-A177-3AD203B41FA5}">
                      <a16:colId xmlns:a16="http://schemas.microsoft.com/office/drawing/2014/main" val="1991588633"/>
                    </a:ext>
                  </a:extLst>
                </a:gridCol>
                <a:gridCol w="3505199">
                  <a:extLst>
                    <a:ext uri="{9D8B030D-6E8A-4147-A177-3AD203B41FA5}">
                      <a16:colId xmlns:a16="http://schemas.microsoft.com/office/drawing/2014/main" val="3207598361"/>
                    </a:ext>
                  </a:extLst>
                </a:gridCol>
                <a:gridCol w="3505199">
                  <a:extLst>
                    <a:ext uri="{9D8B030D-6E8A-4147-A177-3AD203B41FA5}">
                      <a16:colId xmlns:a16="http://schemas.microsoft.com/office/drawing/2014/main" val="3231508572"/>
                    </a:ext>
                  </a:extLst>
                </a:gridCol>
              </a:tblGrid>
              <a:tr h="370840">
                <a:tc>
                  <a:txBody>
                    <a:bodyPr/>
                    <a:lstStyle/>
                    <a:p>
                      <a:r>
                        <a:rPr lang="de-DE" dirty="0"/>
                        <a:t>Versendeter Entwurf</a:t>
                      </a:r>
                    </a:p>
                  </a:txBody>
                  <a:tcPr/>
                </a:tc>
                <a:tc>
                  <a:txBody>
                    <a:bodyPr/>
                    <a:lstStyle/>
                    <a:p>
                      <a:r>
                        <a:rPr lang="de-DE" dirty="0"/>
                        <a:t>Neuformulierung Vorstand</a:t>
                      </a:r>
                    </a:p>
                  </a:txBody>
                  <a:tcPr/>
                </a:tc>
                <a:tc>
                  <a:txBody>
                    <a:bodyPr/>
                    <a:lstStyle/>
                    <a:p>
                      <a:r>
                        <a:rPr lang="de-DE" dirty="0"/>
                        <a:t>Anmerkungen  </a:t>
                      </a:r>
                    </a:p>
                  </a:txBody>
                  <a:tcPr/>
                </a:tc>
                <a:extLst>
                  <a:ext uri="{0D108BD9-81ED-4DB2-BD59-A6C34878D82A}">
                    <a16:rowId xmlns:a16="http://schemas.microsoft.com/office/drawing/2014/main" val="2227925140"/>
                  </a:ext>
                </a:extLst>
              </a:tr>
              <a:tr h="302783">
                <a:tc>
                  <a:txBody>
                    <a:bodyPr/>
                    <a:lstStyle/>
                    <a:p>
                      <a:r>
                        <a:rPr lang="de-DE" sz="1600" dirty="0"/>
                        <a:t>§ 8 Vorstand</a:t>
                      </a:r>
                    </a:p>
                    <a:p>
                      <a:r>
                        <a:rPr lang="de-DE" sz="1600" dirty="0"/>
                        <a:t>…</a:t>
                      </a:r>
                    </a:p>
                    <a:p>
                      <a:r>
                        <a:rPr lang="de-DE" sz="1600" dirty="0"/>
                        <a:t>Abs. 5</a:t>
                      </a:r>
                    </a:p>
                    <a:p>
                      <a:r>
                        <a:rPr lang="de-DE" sz="1600" dirty="0"/>
                        <a:t>Ein Mitglied bleibt nach Ablauf der regulären Amtszeit bis zur Wahl seines Nachfolgers im Amt. Scheidet ein Mitglied vorzeitig aus dem Vorstand aus, so sind die verbleibenden Mitglieder des Vorstands berechtigt, ein Mitglied des Vereins bis zur Wahl des Nachfolgers durch die Mitgliederversammlung in den Vorstand zu wählen.</a:t>
                      </a:r>
                    </a:p>
                    <a:p>
                      <a:r>
                        <a:rPr lang="de-DE" sz="1600" dirty="0"/>
                        <a:t>…</a:t>
                      </a:r>
                    </a:p>
                  </a:txBody>
                  <a:tcPr/>
                </a:tc>
                <a:tc>
                  <a:txBody>
                    <a:bodyPr/>
                    <a:lstStyle/>
                    <a:p>
                      <a:r>
                        <a:rPr lang="de-DE" dirty="0"/>
                        <a:t>… ein Mitglied des </a:t>
                      </a:r>
                      <a:r>
                        <a:rPr lang="de-DE" u="sng" dirty="0"/>
                        <a:t>Verbands</a:t>
                      </a:r>
                      <a:r>
                        <a:rPr lang="de-DE" dirty="0"/>
                        <a:t> bis …</a:t>
                      </a:r>
                    </a:p>
                  </a:txBody>
                  <a:tcPr/>
                </a:tc>
                <a:tc>
                  <a:txBody>
                    <a:bodyPr/>
                    <a:lstStyle/>
                    <a:p>
                      <a:endParaRPr lang="de-DE" dirty="0"/>
                    </a:p>
                  </a:txBody>
                  <a:tcPr/>
                </a:tc>
                <a:extLst>
                  <a:ext uri="{0D108BD9-81ED-4DB2-BD59-A6C34878D82A}">
                    <a16:rowId xmlns:a16="http://schemas.microsoft.com/office/drawing/2014/main" val="250075861"/>
                  </a:ext>
                </a:extLst>
              </a:tr>
            </a:tbl>
          </a:graphicData>
        </a:graphic>
      </p:graphicFrame>
    </p:spTree>
    <p:extLst>
      <p:ext uri="{BB962C8B-B14F-4D97-AF65-F5344CB8AC3E}">
        <p14:creationId xmlns:p14="http://schemas.microsoft.com/office/powerpoint/2010/main" val="13297638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95F553F-8AF4-38E4-0893-0D185F05D840}"/>
            </a:ext>
          </a:extLst>
        </p:cNvPr>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82A6602A-30A5-2013-B42E-76C992AA90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7" name="Group 26">
            <a:extLst>
              <a:ext uri="{FF2B5EF4-FFF2-40B4-BE49-F238E27FC236}">
                <a16:creationId xmlns:a16="http://schemas.microsoft.com/office/drawing/2014/main" id="{D49B7E1D-B4B7-8436-4BC3-AC6249FC3A7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a:off x="-2340441" y="2666183"/>
            <a:ext cx="5860051" cy="527712"/>
            <a:chOff x="6081624" y="1998368"/>
            <a:chExt cx="5613457" cy="782175"/>
          </a:xfrm>
          <a:solidFill>
            <a:schemeClr val="accent4"/>
          </a:solidFill>
        </p:grpSpPr>
        <p:sp>
          <p:nvSpPr>
            <p:cNvPr id="28" name="Rectangle 27">
              <a:extLst>
                <a:ext uri="{FF2B5EF4-FFF2-40B4-BE49-F238E27FC236}">
                  <a16:creationId xmlns:a16="http://schemas.microsoft.com/office/drawing/2014/main" id="{6EE7B3DE-1B34-1821-6DB7-E4C5387C493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A341348C-52C7-8A90-2D4E-EA74DB9455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6081624" y="1998844"/>
              <a:ext cx="5372968" cy="7816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Rectangle 30">
            <a:extLst>
              <a:ext uri="{FF2B5EF4-FFF2-40B4-BE49-F238E27FC236}">
                <a16:creationId xmlns:a16="http://schemas.microsoft.com/office/drawing/2014/main" id="{2E03FFB9-03E3-9AC3-65D2-F97CB08234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9528" y="922919"/>
            <a:ext cx="11111729" cy="546125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7D3C8A71-1ED3-7F2F-5A3D-4F947CEF5CC1}"/>
              </a:ext>
            </a:extLst>
          </p:cNvPr>
          <p:cNvSpPr>
            <a:spLocks noGrp="1"/>
          </p:cNvSpPr>
          <p:nvPr>
            <p:ph type="title"/>
          </p:nvPr>
        </p:nvSpPr>
        <p:spPr>
          <a:xfrm>
            <a:off x="1021706" y="112665"/>
            <a:ext cx="9849751" cy="1349671"/>
          </a:xfrm>
        </p:spPr>
        <p:txBody>
          <a:bodyPr anchor="b">
            <a:normAutofit/>
          </a:bodyPr>
          <a:lstStyle/>
          <a:p>
            <a:r>
              <a:rPr lang="de-DE" sz="5400" dirty="0"/>
              <a:t>Neufassung Satzung</a:t>
            </a:r>
          </a:p>
        </p:txBody>
      </p:sp>
      <p:graphicFrame>
        <p:nvGraphicFramePr>
          <p:cNvPr id="4" name="Inhaltsplatzhalter 3">
            <a:extLst>
              <a:ext uri="{FF2B5EF4-FFF2-40B4-BE49-F238E27FC236}">
                <a16:creationId xmlns:a16="http://schemas.microsoft.com/office/drawing/2014/main" id="{7B2A9763-B815-E797-94BF-CA5AA03D1C6A}"/>
              </a:ext>
            </a:extLst>
          </p:cNvPr>
          <p:cNvGraphicFramePr>
            <a:graphicFrameLocks noGrp="1"/>
          </p:cNvGraphicFramePr>
          <p:nvPr>
            <p:ph idx="1"/>
            <p:extLst>
              <p:ext uri="{D42A27DB-BD31-4B8C-83A1-F6EECF244321}">
                <p14:modId xmlns:p14="http://schemas.microsoft.com/office/powerpoint/2010/main" val="261427190"/>
              </p:ext>
            </p:extLst>
          </p:nvPr>
        </p:nvGraphicFramePr>
        <p:xfrm>
          <a:off x="838200" y="1462336"/>
          <a:ext cx="10515597" cy="5095240"/>
        </p:xfrm>
        <a:graphic>
          <a:graphicData uri="http://schemas.openxmlformats.org/drawingml/2006/table">
            <a:tbl>
              <a:tblPr firstRow="1" bandRow="1">
                <a:tableStyleId>{5C22544A-7EE6-4342-B048-85BDC9FD1C3A}</a:tableStyleId>
              </a:tblPr>
              <a:tblGrid>
                <a:gridCol w="3505199">
                  <a:extLst>
                    <a:ext uri="{9D8B030D-6E8A-4147-A177-3AD203B41FA5}">
                      <a16:colId xmlns:a16="http://schemas.microsoft.com/office/drawing/2014/main" val="1991588633"/>
                    </a:ext>
                  </a:extLst>
                </a:gridCol>
                <a:gridCol w="3505199">
                  <a:extLst>
                    <a:ext uri="{9D8B030D-6E8A-4147-A177-3AD203B41FA5}">
                      <a16:colId xmlns:a16="http://schemas.microsoft.com/office/drawing/2014/main" val="3207598361"/>
                    </a:ext>
                  </a:extLst>
                </a:gridCol>
                <a:gridCol w="3505199">
                  <a:extLst>
                    <a:ext uri="{9D8B030D-6E8A-4147-A177-3AD203B41FA5}">
                      <a16:colId xmlns:a16="http://schemas.microsoft.com/office/drawing/2014/main" val="3231508572"/>
                    </a:ext>
                  </a:extLst>
                </a:gridCol>
              </a:tblGrid>
              <a:tr h="370840">
                <a:tc>
                  <a:txBody>
                    <a:bodyPr/>
                    <a:lstStyle/>
                    <a:p>
                      <a:r>
                        <a:rPr lang="de-DE" dirty="0"/>
                        <a:t>Versendeter Entwurf</a:t>
                      </a:r>
                    </a:p>
                  </a:txBody>
                  <a:tcPr/>
                </a:tc>
                <a:tc>
                  <a:txBody>
                    <a:bodyPr/>
                    <a:lstStyle/>
                    <a:p>
                      <a:r>
                        <a:rPr lang="de-DE" dirty="0"/>
                        <a:t>Neuformulierung Vorstand</a:t>
                      </a:r>
                    </a:p>
                  </a:txBody>
                  <a:tcPr/>
                </a:tc>
                <a:tc>
                  <a:txBody>
                    <a:bodyPr/>
                    <a:lstStyle/>
                    <a:p>
                      <a:r>
                        <a:rPr lang="de-DE" dirty="0"/>
                        <a:t>Anmerkungen  </a:t>
                      </a:r>
                    </a:p>
                  </a:txBody>
                  <a:tcPr/>
                </a:tc>
                <a:extLst>
                  <a:ext uri="{0D108BD9-81ED-4DB2-BD59-A6C34878D82A}">
                    <a16:rowId xmlns:a16="http://schemas.microsoft.com/office/drawing/2014/main" val="2227925140"/>
                  </a:ext>
                </a:extLst>
              </a:tr>
              <a:tr h="302783">
                <a:tc>
                  <a:txBody>
                    <a:bodyPr/>
                    <a:lstStyle/>
                    <a:p>
                      <a:r>
                        <a:rPr lang="de-DE" sz="1600" dirty="0"/>
                        <a:t>§ 8 Vorstand</a:t>
                      </a:r>
                    </a:p>
                    <a:p>
                      <a:r>
                        <a:rPr lang="de-DE" sz="1600" dirty="0"/>
                        <a:t>…</a:t>
                      </a:r>
                    </a:p>
                    <a:p>
                      <a:r>
                        <a:rPr lang="de-DE" sz="1600" dirty="0"/>
                        <a:t>Abs. 8</a:t>
                      </a:r>
                    </a:p>
                    <a:p>
                      <a:r>
                        <a:rPr lang="de-DE" sz="1600" dirty="0"/>
                        <a:t>Zu den Aufgaben des Vorstandes gehören:</a:t>
                      </a:r>
                    </a:p>
                    <a:p>
                      <a:r>
                        <a:rPr lang="de-DE" sz="1600" dirty="0"/>
                        <a:t>1. die Erstellung der Jahresrechnung, …</a:t>
                      </a:r>
                    </a:p>
                    <a:p>
                      <a:r>
                        <a:rPr lang="de-DE" sz="1600" dirty="0"/>
                        <a:t>2. Pressearbeit</a:t>
                      </a:r>
                    </a:p>
                    <a:p>
                      <a:r>
                        <a:rPr lang="de-DE" sz="1600" dirty="0"/>
                        <a:t>3. Vertretung des Verbandes bei offiziellen Anlässen, übergeordneten Verbänden und Organisationen,</a:t>
                      </a:r>
                    </a:p>
                    <a:p>
                      <a:r>
                        <a:rPr lang="de-DE" sz="1600" dirty="0"/>
                        <a:t>4. Förderung des Leistungssports durch Lehrgänge und andere Maßnahmen,</a:t>
                      </a:r>
                    </a:p>
                    <a:p>
                      <a:r>
                        <a:rPr lang="de-DE" sz="1600" dirty="0"/>
                        <a:t>5. Einberufung der Mitgliederversammlung,</a:t>
                      </a:r>
                    </a:p>
                    <a:p>
                      <a:r>
                        <a:rPr lang="de-DE" sz="1600" dirty="0"/>
                        <a:t>6. Aufnahme und Ausschluss von Mitgliedern </a:t>
                      </a:r>
                    </a:p>
                    <a:p>
                      <a:endParaRPr lang="de-DE" sz="1600" dirty="0"/>
                    </a:p>
                  </a:txBody>
                  <a:tcPr/>
                </a:tc>
                <a:tc>
                  <a:txBody>
                    <a:bodyPr/>
                    <a:lstStyle/>
                    <a:p>
                      <a:endParaRPr lang="de-DE" dirty="0"/>
                    </a:p>
                  </a:txBody>
                  <a:tcPr/>
                </a:tc>
                <a:tc>
                  <a:txBody>
                    <a:bodyPr/>
                    <a:lstStyle/>
                    <a:p>
                      <a:r>
                        <a:rPr lang="de-DE" dirty="0"/>
                        <a:t>Absatz 8: </a:t>
                      </a:r>
                    </a:p>
                    <a:p>
                      <a:r>
                        <a:rPr lang="de-DE" dirty="0"/>
                        <a:t>zu den Aufgaben des Vorstandes sollte die Aufstellung eines Haushaltsplanes mit Veröffentlichungspflicht gehören.</a:t>
                      </a:r>
                    </a:p>
                    <a:p>
                      <a:r>
                        <a:rPr lang="de-DE" dirty="0"/>
                        <a:t>Bei dem angewachsenen Volumen der Ausgaben halten wir das für unbedingt notwendig, da die Vereine als Mitglieder des Verbandes in voller Haftung stehen!</a:t>
                      </a:r>
                    </a:p>
                    <a:p>
                      <a:endParaRPr lang="de-DE" dirty="0"/>
                    </a:p>
                  </a:txBody>
                  <a:tcPr/>
                </a:tc>
                <a:extLst>
                  <a:ext uri="{0D108BD9-81ED-4DB2-BD59-A6C34878D82A}">
                    <a16:rowId xmlns:a16="http://schemas.microsoft.com/office/drawing/2014/main" val="250075861"/>
                  </a:ext>
                </a:extLst>
              </a:tr>
            </a:tbl>
          </a:graphicData>
        </a:graphic>
      </p:graphicFrame>
    </p:spTree>
    <p:extLst>
      <p:ext uri="{BB962C8B-B14F-4D97-AF65-F5344CB8AC3E}">
        <p14:creationId xmlns:p14="http://schemas.microsoft.com/office/powerpoint/2010/main" val="32906320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C92C73A-6281-54F5-24EC-F0DABEB80679}"/>
            </a:ext>
          </a:extLst>
        </p:cNvPr>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5875F0BF-DADC-FDF3-A5BF-B5DB66EE23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7" name="Group 26">
            <a:extLst>
              <a:ext uri="{FF2B5EF4-FFF2-40B4-BE49-F238E27FC236}">
                <a16:creationId xmlns:a16="http://schemas.microsoft.com/office/drawing/2014/main" id="{C19FEA0B-CED4-4864-CA4B-CA228E8DBF5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a:off x="-2340441" y="2666183"/>
            <a:ext cx="5860051" cy="527712"/>
            <a:chOff x="6081624" y="1998368"/>
            <a:chExt cx="5613457" cy="782175"/>
          </a:xfrm>
          <a:solidFill>
            <a:schemeClr val="accent4"/>
          </a:solidFill>
        </p:grpSpPr>
        <p:sp>
          <p:nvSpPr>
            <p:cNvPr id="28" name="Rectangle 27">
              <a:extLst>
                <a:ext uri="{FF2B5EF4-FFF2-40B4-BE49-F238E27FC236}">
                  <a16:creationId xmlns:a16="http://schemas.microsoft.com/office/drawing/2014/main" id="{2C20D0F1-6E59-DC3E-7A34-147F8050D5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30419EF1-2566-4F98-D3CC-27170888E0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6081624" y="1998844"/>
              <a:ext cx="5372968" cy="7816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Rectangle 30">
            <a:extLst>
              <a:ext uri="{FF2B5EF4-FFF2-40B4-BE49-F238E27FC236}">
                <a16:creationId xmlns:a16="http://schemas.microsoft.com/office/drawing/2014/main" id="{28BD26A4-602E-7937-0213-4A0AB37862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9528" y="922919"/>
            <a:ext cx="11111729" cy="546125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D97891C5-0568-B0CE-FC26-7744724E2B3F}"/>
              </a:ext>
            </a:extLst>
          </p:cNvPr>
          <p:cNvSpPr>
            <a:spLocks noGrp="1"/>
          </p:cNvSpPr>
          <p:nvPr>
            <p:ph type="title"/>
          </p:nvPr>
        </p:nvSpPr>
        <p:spPr>
          <a:xfrm>
            <a:off x="1021706" y="112665"/>
            <a:ext cx="9849751" cy="1349671"/>
          </a:xfrm>
        </p:spPr>
        <p:txBody>
          <a:bodyPr anchor="b">
            <a:normAutofit/>
          </a:bodyPr>
          <a:lstStyle/>
          <a:p>
            <a:r>
              <a:rPr lang="de-DE" sz="5400" dirty="0"/>
              <a:t>Neufassung Satzung</a:t>
            </a:r>
          </a:p>
        </p:txBody>
      </p:sp>
      <p:graphicFrame>
        <p:nvGraphicFramePr>
          <p:cNvPr id="4" name="Inhaltsplatzhalter 3">
            <a:extLst>
              <a:ext uri="{FF2B5EF4-FFF2-40B4-BE49-F238E27FC236}">
                <a16:creationId xmlns:a16="http://schemas.microsoft.com/office/drawing/2014/main" id="{DD31D19B-725E-2589-9354-C1A3EF9F320A}"/>
              </a:ext>
            </a:extLst>
          </p:cNvPr>
          <p:cNvGraphicFramePr>
            <a:graphicFrameLocks noGrp="1"/>
          </p:cNvGraphicFramePr>
          <p:nvPr>
            <p:ph idx="1"/>
            <p:extLst>
              <p:ext uri="{D42A27DB-BD31-4B8C-83A1-F6EECF244321}">
                <p14:modId xmlns:p14="http://schemas.microsoft.com/office/powerpoint/2010/main" val="3635080536"/>
              </p:ext>
            </p:extLst>
          </p:nvPr>
        </p:nvGraphicFramePr>
        <p:xfrm>
          <a:off x="838200" y="1462336"/>
          <a:ext cx="10515597" cy="3632200"/>
        </p:xfrm>
        <a:graphic>
          <a:graphicData uri="http://schemas.openxmlformats.org/drawingml/2006/table">
            <a:tbl>
              <a:tblPr firstRow="1" bandRow="1">
                <a:tableStyleId>{5C22544A-7EE6-4342-B048-85BDC9FD1C3A}</a:tableStyleId>
              </a:tblPr>
              <a:tblGrid>
                <a:gridCol w="3505199">
                  <a:extLst>
                    <a:ext uri="{9D8B030D-6E8A-4147-A177-3AD203B41FA5}">
                      <a16:colId xmlns:a16="http://schemas.microsoft.com/office/drawing/2014/main" val="1991588633"/>
                    </a:ext>
                  </a:extLst>
                </a:gridCol>
                <a:gridCol w="3505199">
                  <a:extLst>
                    <a:ext uri="{9D8B030D-6E8A-4147-A177-3AD203B41FA5}">
                      <a16:colId xmlns:a16="http://schemas.microsoft.com/office/drawing/2014/main" val="3207598361"/>
                    </a:ext>
                  </a:extLst>
                </a:gridCol>
                <a:gridCol w="3505199">
                  <a:extLst>
                    <a:ext uri="{9D8B030D-6E8A-4147-A177-3AD203B41FA5}">
                      <a16:colId xmlns:a16="http://schemas.microsoft.com/office/drawing/2014/main" val="3231508572"/>
                    </a:ext>
                  </a:extLst>
                </a:gridCol>
              </a:tblGrid>
              <a:tr h="370840">
                <a:tc>
                  <a:txBody>
                    <a:bodyPr/>
                    <a:lstStyle/>
                    <a:p>
                      <a:r>
                        <a:rPr lang="de-DE" dirty="0"/>
                        <a:t>Versendeter Entwurf</a:t>
                      </a:r>
                    </a:p>
                  </a:txBody>
                  <a:tcPr/>
                </a:tc>
                <a:tc>
                  <a:txBody>
                    <a:bodyPr/>
                    <a:lstStyle/>
                    <a:p>
                      <a:r>
                        <a:rPr lang="de-DE" dirty="0"/>
                        <a:t>Neuformulierung Vorstand</a:t>
                      </a:r>
                    </a:p>
                  </a:txBody>
                  <a:tcPr/>
                </a:tc>
                <a:tc>
                  <a:txBody>
                    <a:bodyPr/>
                    <a:lstStyle/>
                    <a:p>
                      <a:r>
                        <a:rPr lang="de-DE" dirty="0"/>
                        <a:t>Anmerkungen  </a:t>
                      </a:r>
                    </a:p>
                  </a:txBody>
                  <a:tcPr/>
                </a:tc>
                <a:extLst>
                  <a:ext uri="{0D108BD9-81ED-4DB2-BD59-A6C34878D82A}">
                    <a16:rowId xmlns:a16="http://schemas.microsoft.com/office/drawing/2014/main" val="2227925140"/>
                  </a:ext>
                </a:extLst>
              </a:tr>
              <a:tr h="302783">
                <a:tc>
                  <a:txBody>
                    <a:bodyPr/>
                    <a:lstStyle/>
                    <a:p>
                      <a:r>
                        <a:rPr lang="de-DE" sz="1600" dirty="0"/>
                        <a:t>§ 9 Mitgliederversammlung</a:t>
                      </a:r>
                    </a:p>
                    <a:p>
                      <a:r>
                        <a:rPr lang="de-DE" sz="1600" dirty="0"/>
                        <a:t>Die Mitgliederversammlung ist das höchste Organ des Verbandes.</a:t>
                      </a:r>
                    </a:p>
                    <a:p>
                      <a:r>
                        <a:rPr lang="de-DE" sz="1600" dirty="0"/>
                        <a:t>Sie kann als</a:t>
                      </a:r>
                    </a:p>
                    <a:p>
                      <a:r>
                        <a:rPr lang="de-DE" sz="1600" dirty="0"/>
                        <a:t>a. Präsenzversammlung,</a:t>
                      </a:r>
                    </a:p>
                    <a:p>
                      <a:r>
                        <a:rPr lang="de-DE" sz="1600" dirty="0"/>
                        <a:t>b. virtuelle Versammlung ohne physische Anwesenheit der Mitglieder an einem Versammlungsort (Online-Versammlung), oder</a:t>
                      </a:r>
                    </a:p>
                    <a:p>
                      <a:r>
                        <a:rPr lang="de-DE" sz="1600" dirty="0"/>
                        <a:t>c. hybride Versammlung mit physischer und virtueller Teilnahme</a:t>
                      </a:r>
                    </a:p>
                    <a:p>
                      <a:r>
                        <a:rPr lang="de-DE" sz="1600" dirty="0"/>
                        <a:t>durchgeführt werden.</a:t>
                      </a:r>
                    </a:p>
                    <a:p>
                      <a:r>
                        <a:rPr lang="de-DE" sz="1600" dirty="0"/>
                        <a:t>…</a:t>
                      </a:r>
                    </a:p>
                  </a:txBody>
                  <a:tcPr/>
                </a:tc>
                <a:tc>
                  <a:txBody>
                    <a:bodyPr/>
                    <a:lstStyle/>
                    <a:p>
                      <a:endParaRPr lang="de-DE" dirty="0"/>
                    </a:p>
                  </a:txBody>
                  <a:tcPr/>
                </a:tc>
                <a:tc>
                  <a:txBody>
                    <a:bodyPr/>
                    <a:lstStyle/>
                    <a:p>
                      <a:r>
                        <a:rPr lang="de-DE" dirty="0"/>
                        <a:t>§ 9: Von einer Mitgliederversammlung als rein virtuelle Veranstaltung sollte abgesehen werden. Speziell vor dem Hintergrund der Regelungen in Absatz 5</a:t>
                      </a:r>
                    </a:p>
                  </a:txBody>
                  <a:tcPr/>
                </a:tc>
                <a:extLst>
                  <a:ext uri="{0D108BD9-81ED-4DB2-BD59-A6C34878D82A}">
                    <a16:rowId xmlns:a16="http://schemas.microsoft.com/office/drawing/2014/main" val="250075861"/>
                  </a:ext>
                </a:extLst>
              </a:tr>
            </a:tbl>
          </a:graphicData>
        </a:graphic>
      </p:graphicFrame>
    </p:spTree>
    <p:extLst>
      <p:ext uri="{BB962C8B-B14F-4D97-AF65-F5344CB8AC3E}">
        <p14:creationId xmlns:p14="http://schemas.microsoft.com/office/powerpoint/2010/main" val="35509779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D188FE6-DFD3-F7B8-CE21-2B38BCEDAE90}"/>
            </a:ext>
          </a:extLst>
        </p:cNvPr>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9A92969D-3835-FBDD-B389-2C4C2A3957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7" name="Group 26">
            <a:extLst>
              <a:ext uri="{FF2B5EF4-FFF2-40B4-BE49-F238E27FC236}">
                <a16:creationId xmlns:a16="http://schemas.microsoft.com/office/drawing/2014/main" id="{AD051426-FB60-937D-B164-7C2016EB4EB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a:off x="-2340441" y="2666183"/>
            <a:ext cx="5860051" cy="527712"/>
            <a:chOff x="6081624" y="1998368"/>
            <a:chExt cx="5613457" cy="782175"/>
          </a:xfrm>
          <a:solidFill>
            <a:schemeClr val="accent4"/>
          </a:solidFill>
        </p:grpSpPr>
        <p:sp>
          <p:nvSpPr>
            <p:cNvPr id="28" name="Rectangle 27">
              <a:extLst>
                <a:ext uri="{FF2B5EF4-FFF2-40B4-BE49-F238E27FC236}">
                  <a16:creationId xmlns:a16="http://schemas.microsoft.com/office/drawing/2014/main" id="{ACFFEA9F-0F00-5372-B354-01CC81A15C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9ABEAB89-038A-2FA9-0E29-A6B4E668737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6081624" y="1998844"/>
              <a:ext cx="5372968" cy="7816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Rectangle 30">
            <a:extLst>
              <a:ext uri="{FF2B5EF4-FFF2-40B4-BE49-F238E27FC236}">
                <a16:creationId xmlns:a16="http://schemas.microsoft.com/office/drawing/2014/main" id="{3E11CA40-27FA-AEAD-3939-B2D583A053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9528" y="922919"/>
            <a:ext cx="11111729" cy="546125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2B4FDBF9-EF32-B576-5BD3-01F55B4156BE}"/>
              </a:ext>
            </a:extLst>
          </p:cNvPr>
          <p:cNvSpPr>
            <a:spLocks noGrp="1"/>
          </p:cNvSpPr>
          <p:nvPr>
            <p:ph type="title"/>
          </p:nvPr>
        </p:nvSpPr>
        <p:spPr>
          <a:xfrm>
            <a:off x="1021706" y="112665"/>
            <a:ext cx="9849751" cy="1349671"/>
          </a:xfrm>
        </p:spPr>
        <p:txBody>
          <a:bodyPr anchor="b">
            <a:normAutofit/>
          </a:bodyPr>
          <a:lstStyle/>
          <a:p>
            <a:r>
              <a:rPr lang="de-DE" sz="5400" dirty="0"/>
              <a:t>Neufassung Satzung</a:t>
            </a:r>
          </a:p>
        </p:txBody>
      </p:sp>
      <p:graphicFrame>
        <p:nvGraphicFramePr>
          <p:cNvPr id="4" name="Inhaltsplatzhalter 3">
            <a:extLst>
              <a:ext uri="{FF2B5EF4-FFF2-40B4-BE49-F238E27FC236}">
                <a16:creationId xmlns:a16="http://schemas.microsoft.com/office/drawing/2014/main" id="{0D3F0577-CB02-83E3-69C3-0B2AA1B8B446}"/>
              </a:ext>
            </a:extLst>
          </p:cNvPr>
          <p:cNvGraphicFramePr>
            <a:graphicFrameLocks noGrp="1"/>
          </p:cNvGraphicFramePr>
          <p:nvPr>
            <p:ph idx="1"/>
            <p:extLst>
              <p:ext uri="{D42A27DB-BD31-4B8C-83A1-F6EECF244321}">
                <p14:modId xmlns:p14="http://schemas.microsoft.com/office/powerpoint/2010/main" val="3880001334"/>
              </p:ext>
            </p:extLst>
          </p:nvPr>
        </p:nvGraphicFramePr>
        <p:xfrm>
          <a:off x="838200" y="1462336"/>
          <a:ext cx="10515597" cy="3388360"/>
        </p:xfrm>
        <a:graphic>
          <a:graphicData uri="http://schemas.openxmlformats.org/drawingml/2006/table">
            <a:tbl>
              <a:tblPr firstRow="1" bandRow="1">
                <a:tableStyleId>{5C22544A-7EE6-4342-B048-85BDC9FD1C3A}</a:tableStyleId>
              </a:tblPr>
              <a:tblGrid>
                <a:gridCol w="3505199">
                  <a:extLst>
                    <a:ext uri="{9D8B030D-6E8A-4147-A177-3AD203B41FA5}">
                      <a16:colId xmlns:a16="http://schemas.microsoft.com/office/drawing/2014/main" val="1991588633"/>
                    </a:ext>
                  </a:extLst>
                </a:gridCol>
                <a:gridCol w="3505199">
                  <a:extLst>
                    <a:ext uri="{9D8B030D-6E8A-4147-A177-3AD203B41FA5}">
                      <a16:colId xmlns:a16="http://schemas.microsoft.com/office/drawing/2014/main" val="3207598361"/>
                    </a:ext>
                  </a:extLst>
                </a:gridCol>
                <a:gridCol w="3505199">
                  <a:extLst>
                    <a:ext uri="{9D8B030D-6E8A-4147-A177-3AD203B41FA5}">
                      <a16:colId xmlns:a16="http://schemas.microsoft.com/office/drawing/2014/main" val="3231508572"/>
                    </a:ext>
                  </a:extLst>
                </a:gridCol>
              </a:tblGrid>
              <a:tr h="370840">
                <a:tc>
                  <a:txBody>
                    <a:bodyPr/>
                    <a:lstStyle/>
                    <a:p>
                      <a:r>
                        <a:rPr lang="de-DE" dirty="0"/>
                        <a:t>Versendeter Entwurf</a:t>
                      </a:r>
                    </a:p>
                  </a:txBody>
                  <a:tcPr/>
                </a:tc>
                <a:tc>
                  <a:txBody>
                    <a:bodyPr/>
                    <a:lstStyle/>
                    <a:p>
                      <a:r>
                        <a:rPr lang="de-DE" dirty="0"/>
                        <a:t>Neuformulierung Vorstand</a:t>
                      </a:r>
                    </a:p>
                  </a:txBody>
                  <a:tcPr/>
                </a:tc>
                <a:tc>
                  <a:txBody>
                    <a:bodyPr/>
                    <a:lstStyle/>
                    <a:p>
                      <a:r>
                        <a:rPr lang="de-DE" dirty="0"/>
                        <a:t>Anmerkungen  </a:t>
                      </a:r>
                    </a:p>
                  </a:txBody>
                  <a:tcPr/>
                </a:tc>
                <a:extLst>
                  <a:ext uri="{0D108BD9-81ED-4DB2-BD59-A6C34878D82A}">
                    <a16:rowId xmlns:a16="http://schemas.microsoft.com/office/drawing/2014/main" val="2227925140"/>
                  </a:ext>
                </a:extLst>
              </a:tr>
              <a:tr h="302783">
                <a:tc>
                  <a:txBody>
                    <a:bodyPr/>
                    <a:lstStyle/>
                    <a:p>
                      <a:r>
                        <a:rPr lang="de-DE" sz="1600" dirty="0"/>
                        <a:t>§ 9 Mitgliederversammlung</a:t>
                      </a:r>
                    </a:p>
                    <a:p>
                      <a:r>
                        <a:rPr lang="de-DE" sz="1600" dirty="0"/>
                        <a:t>…</a:t>
                      </a:r>
                    </a:p>
                    <a:p>
                      <a:r>
                        <a:rPr lang="de-DE" sz="1600" dirty="0"/>
                        <a:t>Abs. 5</a:t>
                      </a:r>
                    </a:p>
                    <a:p>
                      <a:pPr marL="0" marR="0" lvl="0" indent="0" algn="l" defTabSz="914400" rtl="0" eaLnBrk="1" fontAlgn="auto" latinLnBrk="0" hangingPunct="1">
                        <a:lnSpc>
                          <a:spcPct val="100000"/>
                        </a:lnSpc>
                        <a:spcBef>
                          <a:spcPts val="0"/>
                        </a:spcBef>
                        <a:spcAft>
                          <a:spcPts val="0"/>
                        </a:spcAft>
                        <a:buClrTx/>
                        <a:buSzTx/>
                        <a:buFontTx/>
                        <a:buNone/>
                        <a:tabLst/>
                        <a:defRPr/>
                      </a:pPr>
                      <a:r>
                        <a:rPr lang="de-DE" sz="1600" dirty="0"/>
                        <a:t>Jedes Mitglied ist selbst dafür verantwortlich, die technischen Voraussetzungen für eine virtuelle Teilnahme zu schaffen und aufrechtzuerhalten. Eine Haftung des Vereins für technische Störungen aufseiten der Mitglieder ist ausgeschlossen.</a:t>
                      </a:r>
                    </a:p>
                    <a:p>
                      <a:r>
                        <a:rPr lang="de-DE" sz="1600" dirty="0"/>
                        <a:t>…</a:t>
                      </a:r>
                    </a:p>
                  </a:txBody>
                  <a:tcPr/>
                </a:tc>
                <a:tc>
                  <a:txBody>
                    <a:bodyPr/>
                    <a:lstStyle/>
                    <a:p>
                      <a:r>
                        <a:rPr lang="de-DE" dirty="0"/>
                        <a:t>… Eine Haftung des </a:t>
                      </a:r>
                      <a:r>
                        <a:rPr lang="de-DE" u="sng" dirty="0"/>
                        <a:t>Verbands </a:t>
                      </a:r>
                      <a:r>
                        <a:rPr lang="de-DE" dirty="0"/>
                        <a:t>für … </a:t>
                      </a:r>
                    </a:p>
                  </a:txBody>
                  <a:tcPr/>
                </a:tc>
                <a:tc>
                  <a:txBody>
                    <a:bodyPr/>
                    <a:lstStyle/>
                    <a:p>
                      <a:endParaRPr lang="de-DE" dirty="0"/>
                    </a:p>
                  </a:txBody>
                  <a:tcPr/>
                </a:tc>
                <a:extLst>
                  <a:ext uri="{0D108BD9-81ED-4DB2-BD59-A6C34878D82A}">
                    <a16:rowId xmlns:a16="http://schemas.microsoft.com/office/drawing/2014/main" val="250075861"/>
                  </a:ext>
                </a:extLst>
              </a:tr>
            </a:tbl>
          </a:graphicData>
        </a:graphic>
      </p:graphicFrame>
    </p:spTree>
    <p:extLst>
      <p:ext uri="{BB962C8B-B14F-4D97-AF65-F5344CB8AC3E}">
        <p14:creationId xmlns:p14="http://schemas.microsoft.com/office/powerpoint/2010/main" val="17145299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495AD9D-B128-45C5-EA3B-2B0DC1F10440}"/>
            </a:ext>
          </a:extLst>
        </p:cNvPr>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55303168-A9BB-27F3-5DA6-DDE6381C22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7" name="Group 26">
            <a:extLst>
              <a:ext uri="{FF2B5EF4-FFF2-40B4-BE49-F238E27FC236}">
                <a16:creationId xmlns:a16="http://schemas.microsoft.com/office/drawing/2014/main" id="{1AF47D1F-1FD4-6643-718B-58BC70DAE14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a:off x="-2340441" y="2666183"/>
            <a:ext cx="5860051" cy="527712"/>
            <a:chOff x="6081624" y="1998368"/>
            <a:chExt cx="5613457" cy="782175"/>
          </a:xfrm>
          <a:solidFill>
            <a:schemeClr val="accent4"/>
          </a:solidFill>
        </p:grpSpPr>
        <p:sp>
          <p:nvSpPr>
            <p:cNvPr id="28" name="Rectangle 27">
              <a:extLst>
                <a:ext uri="{FF2B5EF4-FFF2-40B4-BE49-F238E27FC236}">
                  <a16:creationId xmlns:a16="http://schemas.microsoft.com/office/drawing/2014/main" id="{8FB5D57C-2D5E-0276-995E-D562F329B1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C28A0FC2-1EEE-C55D-C8E9-FFAC0DAC06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6081624" y="1998844"/>
              <a:ext cx="5372968" cy="7816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Rectangle 30">
            <a:extLst>
              <a:ext uri="{FF2B5EF4-FFF2-40B4-BE49-F238E27FC236}">
                <a16:creationId xmlns:a16="http://schemas.microsoft.com/office/drawing/2014/main" id="{C60A1404-E737-7EF8-4B8F-6EDBDBFF35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9528" y="922919"/>
            <a:ext cx="11111729" cy="546125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2F3B6558-FE8D-C69B-4195-98EB1E14CF41}"/>
              </a:ext>
            </a:extLst>
          </p:cNvPr>
          <p:cNvSpPr>
            <a:spLocks noGrp="1"/>
          </p:cNvSpPr>
          <p:nvPr>
            <p:ph type="title"/>
          </p:nvPr>
        </p:nvSpPr>
        <p:spPr>
          <a:xfrm>
            <a:off x="1021706" y="112665"/>
            <a:ext cx="9849751" cy="1349671"/>
          </a:xfrm>
        </p:spPr>
        <p:txBody>
          <a:bodyPr anchor="b">
            <a:normAutofit/>
          </a:bodyPr>
          <a:lstStyle/>
          <a:p>
            <a:r>
              <a:rPr lang="de-DE" sz="5400" dirty="0"/>
              <a:t>Neufassung Satzung</a:t>
            </a:r>
          </a:p>
        </p:txBody>
      </p:sp>
      <p:graphicFrame>
        <p:nvGraphicFramePr>
          <p:cNvPr id="4" name="Inhaltsplatzhalter 3">
            <a:extLst>
              <a:ext uri="{FF2B5EF4-FFF2-40B4-BE49-F238E27FC236}">
                <a16:creationId xmlns:a16="http://schemas.microsoft.com/office/drawing/2014/main" id="{290633CD-3F74-1277-D82C-B9C6BA579327}"/>
              </a:ext>
            </a:extLst>
          </p:cNvPr>
          <p:cNvGraphicFramePr>
            <a:graphicFrameLocks noGrp="1"/>
          </p:cNvGraphicFramePr>
          <p:nvPr>
            <p:ph idx="1"/>
            <p:extLst>
              <p:ext uri="{D42A27DB-BD31-4B8C-83A1-F6EECF244321}">
                <p14:modId xmlns:p14="http://schemas.microsoft.com/office/powerpoint/2010/main" val="1350856644"/>
              </p:ext>
            </p:extLst>
          </p:nvPr>
        </p:nvGraphicFramePr>
        <p:xfrm>
          <a:off x="838200" y="1462336"/>
          <a:ext cx="10515597" cy="3479800"/>
        </p:xfrm>
        <a:graphic>
          <a:graphicData uri="http://schemas.openxmlformats.org/drawingml/2006/table">
            <a:tbl>
              <a:tblPr firstRow="1" bandRow="1">
                <a:tableStyleId>{5C22544A-7EE6-4342-B048-85BDC9FD1C3A}</a:tableStyleId>
              </a:tblPr>
              <a:tblGrid>
                <a:gridCol w="3505199">
                  <a:extLst>
                    <a:ext uri="{9D8B030D-6E8A-4147-A177-3AD203B41FA5}">
                      <a16:colId xmlns:a16="http://schemas.microsoft.com/office/drawing/2014/main" val="1991588633"/>
                    </a:ext>
                  </a:extLst>
                </a:gridCol>
                <a:gridCol w="3505199">
                  <a:extLst>
                    <a:ext uri="{9D8B030D-6E8A-4147-A177-3AD203B41FA5}">
                      <a16:colId xmlns:a16="http://schemas.microsoft.com/office/drawing/2014/main" val="3207598361"/>
                    </a:ext>
                  </a:extLst>
                </a:gridCol>
                <a:gridCol w="3505199">
                  <a:extLst>
                    <a:ext uri="{9D8B030D-6E8A-4147-A177-3AD203B41FA5}">
                      <a16:colId xmlns:a16="http://schemas.microsoft.com/office/drawing/2014/main" val="3231508572"/>
                    </a:ext>
                  </a:extLst>
                </a:gridCol>
              </a:tblGrid>
              <a:tr h="370840">
                <a:tc>
                  <a:txBody>
                    <a:bodyPr/>
                    <a:lstStyle/>
                    <a:p>
                      <a:r>
                        <a:rPr lang="de-DE" dirty="0"/>
                        <a:t>Versendeter Entwurf</a:t>
                      </a:r>
                    </a:p>
                  </a:txBody>
                  <a:tcPr/>
                </a:tc>
                <a:tc>
                  <a:txBody>
                    <a:bodyPr/>
                    <a:lstStyle/>
                    <a:p>
                      <a:r>
                        <a:rPr lang="de-DE" dirty="0"/>
                        <a:t>Neuformulierung Vorstand</a:t>
                      </a:r>
                    </a:p>
                  </a:txBody>
                  <a:tcPr/>
                </a:tc>
                <a:tc>
                  <a:txBody>
                    <a:bodyPr/>
                    <a:lstStyle/>
                    <a:p>
                      <a:r>
                        <a:rPr lang="de-DE" dirty="0"/>
                        <a:t>Anmerkungen  </a:t>
                      </a:r>
                    </a:p>
                  </a:txBody>
                  <a:tcPr/>
                </a:tc>
                <a:extLst>
                  <a:ext uri="{0D108BD9-81ED-4DB2-BD59-A6C34878D82A}">
                    <a16:rowId xmlns:a16="http://schemas.microsoft.com/office/drawing/2014/main" val="2227925140"/>
                  </a:ext>
                </a:extLst>
              </a:tr>
              <a:tr h="302783">
                <a:tc>
                  <a:txBody>
                    <a:bodyPr/>
                    <a:lstStyle/>
                    <a:p>
                      <a:r>
                        <a:rPr lang="de-DE" sz="1600" dirty="0"/>
                        <a:t>§ 9 Mitgliederversammlung</a:t>
                      </a:r>
                    </a:p>
                    <a:p>
                      <a:r>
                        <a:rPr lang="de-DE" sz="1600" dirty="0"/>
                        <a:t>….</a:t>
                      </a:r>
                    </a:p>
                    <a:p>
                      <a:r>
                        <a:rPr lang="de-DE" sz="1600" dirty="0"/>
                        <a:t>Abs. 6</a:t>
                      </a:r>
                    </a:p>
                    <a:p>
                      <a:r>
                        <a:rPr lang="de-DE" sz="1600" dirty="0"/>
                        <a:t>Die Mitgliederversammlung wird vom Vorsitzenden mit einer Frist von 21 Tagen schriftlich oder in Textform (§ 126 b BGB) unter Angabe der Tagesordnung einberufen.</a:t>
                      </a:r>
                    </a:p>
                    <a:p>
                      <a:r>
                        <a:rPr lang="de-DE" sz="1600" dirty="0"/>
                        <a:t>…</a:t>
                      </a:r>
                    </a:p>
                  </a:txBody>
                  <a:tcPr/>
                </a:tc>
                <a:tc>
                  <a:txBody>
                    <a:bodyPr/>
                    <a:lstStyle/>
                    <a:p>
                      <a:r>
                        <a:rPr lang="de-DE" sz="1800" dirty="0"/>
                        <a:t>§ 9 Mitgliederversammlung</a:t>
                      </a:r>
                    </a:p>
                    <a:p>
                      <a:r>
                        <a:rPr lang="de-DE" sz="1800" dirty="0"/>
                        <a:t>….</a:t>
                      </a:r>
                    </a:p>
                    <a:p>
                      <a:r>
                        <a:rPr lang="de-DE" sz="1800" dirty="0"/>
                        <a:t>Abs. 6</a:t>
                      </a:r>
                    </a:p>
                    <a:p>
                      <a:r>
                        <a:rPr lang="de-DE" sz="1800" dirty="0"/>
                        <a:t>Die Mitgliederversammlung wird </a:t>
                      </a:r>
                      <a:r>
                        <a:rPr lang="de-DE" dirty="0"/>
                        <a:t>mindestens einmal jährlich </a:t>
                      </a:r>
                      <a:r>
                        <a:rPr lang="de-DE" sz="1800" dirty="0"/>
                        <a:t>vom Vorsitzenden mit einer Frist von 21 Tagen schriftlich oder in Textform (§ 126 b BGB) unter Angabe der Tagesordnung einberufen.</a:t>
                      </a:r>
                    </a:p>
                    <a:p>
                      <a:r>
                        <a:rPr lang="de-DE" sz="1800" dirty="0"/>
                        <a:t>…</a:t>
                      </a:r>
                    </a:p>
                  </a:txBody>
                  <a:tcPr/>
                </a:tc>
                <a:tc>
                  <a:txBody>
                    <a:bodyPr/>
                    <a:lstStyle/>
                    <a:p>
                      <a:r>
                        <a:rPr lang="de-DE" dirty="0"/>
                        <a:t>Absatz 6: Die Mitgliederversammlung ist mindestens einmal jährlich Jahr einzuberufen</a:t>
                      </a:r>
                    </a:p>
                  </a:txBody>
                  <a:tcPr/>
                </a:tc>
                <a:extLst>
                  <a:ext uri="{0D108BD9-81ED-4DB2-BD59-A6C34878D82A}">
                    <a16:rowId xmlns:a16="http://schemas.microsoft.com/office/drawing/2014/main" val="250075861"/>
                  </a:ext>
                </a:extLst>
              </a:tr>
            </a:tbl>
          </a:graphicData>
        </a:graphic>
      </p:graphicFrame>
    </p:spTree>
    <p:extLst>
      <p:ext uri="{BB962C8B-B14F-4D97-AF65-F5344CB8AC3E}">
        <p14:creationId xmlns:p14="http://schemas.microsoft.com/office/powerpoint/2010/main" val="28861903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D463762-086D-CD3C-CD46-2203F3CE50AB}"/>
            </a:ext>
          </a:extLst>
        </p:cNvPr>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216ACBBE-24ED-B785-CB8D-87CFB9DDBB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7" name="Group 26">
            <a:extLst>
              <a:ext uri="{FF2B5EF4-FFF2-40B4-BE49-F238E27FC236}">
                <a16:creationId xmlns:a16="http://schemas.microsoft.com/office/drawing/2014/main" id="{CA6F93BB-7BBF-62DE-E203-5A5BC12CCB7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a:off x="-2340441" y="2666183"/>
            <a:ext cx="5860051" cy="527712"/>
            <a:chOff x="6081624" y="1998368"/>
            <a:chExt cx="5613457" cy="782175"/>
          </a:xfrm>
          <a:solidFill>
            <a:schemeClr val="accent4"/>
          </a:solidFill>
        </p:grpSpPr>
        <p:sp>
          <p:nvSpPr>
            <p:cNvPr id="28" name="Rectangle 27">
              <a:extLst>
                <a:ext uri="{FF2B5EF4-FFF2-40B4-BE49-F238E27FC236}">
                  <a16:creationId xmlns:a16="http://schemas.microsoft.com/office/drawing/2014/main" id="{966C6A46-1C2D-7DDB-00DA-59F70AFB1DD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EAAC9815-9808-5124-B715-B3C2D6DCB4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6081624" y="1998844"/>
              <a:ext cx="5372968" cy="7816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Rectangle 30">
            <a:extLst>
              <a:ext uri="{FF2B5EF4-FFF2-40B4-BE49-F238E27FC236}">
                <a16:creationId xmlns:a16="http://schemas.microsoft.com/office/drawing/2014/main" id="{F6C1B5B2-E239-9939-96B1-C938BEFFBA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9528" y="922919"/>
            <a:ext cx="11111729" cy="546125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36378AA8-7B45-0513-7959-61C72D68E52A}"/>
              </a:ext>
            </a:extLst>
          </p:cNvPr>
          <p:cNvSpPr>
            <a:spLocks noGrp="1"/>
          </p:cNvSpPr>
          <p:nvPr>
            <p:ph type="title"/>
          </p:nvPr>
        </p:nvSpPr>
        <p:spPr>
          <a:xfrm>
            <a:off x="1021706" y="112665"/>
            <a:ext cx="9849751" cy="1349671"/>
          </a:xfrm>
        </p:spPr>
        <p:txBody>
          <a:bodyPr anchor="b">
            <a:normAutofit/>
          </a:bodyPr>
          <a:lstStyle/>
          <a:p>
            <a:r>
              <a:rPr lang="de-DE" sz="5400" dirty="0"/>
              <a:t>Neufassung Satzung</a:t>
            </a:r>
          </a:p>
        </p:txBody>
      </p:sp>
      <p:graphicFrame>
        <p:nvGraphicFramePr>
          <p:cNvPr id="4" name="Inhaltsplatzhalter 3">
            <a:extLst>
              <a:ext uri="{FF2B5EF4-FFF2-40B4-BE49-F238E27FC236}">
                <a16:creationId xmlns:a16="http://schemas.microsoft.com/office/drawing/2014/main" id="{23801F5B-0CB2-1D94-B66A-A7AD1AE002B1}"/>
              </a:ext>
            </a:extLst>
          </p:cNvPr>
          <p:cNvGraphicFramePr>
            <a:graphicFrameLocks noGrp="1"/>
          </p:cNvGraphicFramePr>
          <p:nvPr>
            <p:ph idx="1"/>
            <p:extLst>
              <p:ext uri="{D42A27DB-BD31-4B8C-83A1-F6EECF244321}">
                <p14:modId xmlns:p14="http://schemas.microsoft.com/office/powerpoint/2010/main" val="3969116564"/>
              </p:ext>
            </p:extLst>
          </p:nvPr>
        </p:nvGraphicFramePr>
        <p:xfrm>
          <a:off x="838200" y="1462336"/>
          <a:ext cx="10515597" cy="2108200"/>
        </p:xfrm>
        <a:graphic>
          <a:graphicData uri="http://schemas.openxmlformats.org/drawingml/2006/table">
            <a:tbl>
              <a:tblPr firstRow="1" bandRow="1">
                <a:tableStyleId>{5C22544A-7EE6-4342-B048-85BDC9FD1C3A}</a:tableStyleId>
              </a:tblPr>
              <a:tblGrid>
                <a:gridCol w="3505199">
                  <a:extLst>
                    <a:ext uri="{9D8B030D-6E8A-4147-A177-3AD203B41FA5}">
                      <a16:colId xmlns:a16="http://schemas.microsoft.com/office/drawing/2014/main" val="1991588633"/>
                    </a:ext>
                  </a:extLst>
                </a:gridCol>
                <a:gridCol w="3505199">
                  <a:extLst>
                    <a:ext uri="{9D8B030D-6E8A-4147-A177-3AD203B41FA5}">
                      <a16:colId xmlns:a16="http://schemas.microsoft.com/office/drawing/2014/main" val="3207598361"/>
                    </a:ext>
                  </a:extLst>
                </a:gridCol>
                <a:gridCol w="3505199">
                  <a:extLst>
                    <a:ext uri="{9D8B030D-6E8A-4147-A177-3AD203B41FA5}">
                      <a16:colId xmlns:a16="http://schemas.microsoft.com/office/drawing/2014/main" val="3231508572"/>
                    </a:ext>
                  </a:extLst>
                </a:gridCol>
              </a:tblGrid>
              <a:tr h="370840">
                <a:tc>
                  <a:txBody>
                    <a:bodyPr/>
                    <a:lstStyle/>
                    <a:p>
                      <a:r>
                        <a:rPr lang="de-DE" dirty="0"/>
                        <a:t>Versendeter Entwurf</a:t>
                      </a:r>
                    </a:p>
                  </a:txBody>
                  <a:tcPr/>
                </a:tc>
                <a:tc>
                  <a:txBody>
                    <a:bodyPr/>
                    <a:lstStyle/>
                    <a:p>
                      <a:r>
                        <a:rPr lang="de-DE" dirty="0"/>
                        <a:t>Neuformulierung Vorstand</a:t>
                      </a:r>
                    </a:p>
                  </a:txBody>
                  <a:tcPr/>
                </a:tc>
                <a:tc>
                  <a:txBody>
                    <a:bodyPr/>
                    <a:lstStyle/>
                    <a:p>
                      <a:r>
                        <a:rPr lang="de-DE" dirty="0"/>
                        <a:t>Anmerkungen  </a:t>
                      </a:r>
                    </a:p>
                  </a:txBody>
                  <a:tcPr/>
                </a:tc>
                <a:extLst>
                  <a:ext uri="{0D108BD9-81ED-4DB2-BD59-A6C34878D82A}">
                    <a16:rowId xmlns:a16="http://schemas.microsoft.com/office/drawing/2014/main" val="2227925140"/>
                  </a:ext>
                </a:extLst>
              </a:tr>
              <a:tr h="302783">
                <a:tc>
                  <a:txBody>
                    <a:bodyPr/>
                    <a:lstStyle/>
                    <a:p>
                      <a:r>
                        <a:rPr lang="de-DE" sz="1600" dirty="0"/>
                        <a:t>§ 9 Mitgliederversammlung</a:t>
                      </a:r>
                    </a:p>
                    <a:p>
                      <a:r>
                        <a:rPr lang="de-DE" sz="1600" dirty="0"/>
                        <a:t>….</a:t>
                      </a:r>
                    </a:p>
                    <a:p>
                      <a:r>
                        <a:rPr lang="de-DE" sz="1600" dirty="0"/>
                        <a:t>Abs. 7</a:t>
                      </a:r>
                    </a:p>
                    <a:p>
                      <a:r>
                        <a:rPr lang="de-DE" sz="1600" dirty="0"/>
                        <a:t>Sie ist ohne Rücksicht auf die Zahl der Anwesenden beschlussfähig.</a:t>
                      </a:r>
                    </a:p>
                    <a:p>
                      <a:r>
                        <a:rPr lang="de-DE" sz="1600" dirty="0"/>
                        <a:t>…</a:t>
                      </a:r>
                    </a:p>
                  </a:txBody>
                  <a:tcPr/>
                </a:tc>
                <a:tc>
                  <a:txBody>
                    <a:bodyPr/>
                    <a:lstStyle/>
                    <a:p>
                      <a:r>
                        <a:rPr lang="de-DE" dirty="0"/>
                        <a:t>Ergänzung: Abs. 8 Satz 2 &amp; 3: Für Satzungsänderungen ist eine 2/3- Mehrheit notwendig. Falls diese nicht zustande kommt, reicht die einfache Mehrheit in einer zweiten Sitzung.</a:t>
                      </a:r>
                    </a:p>
                  </a:txBody>
                  <a:tcPr/>
                </a:tc>
                <a:tc>
                  <a:txBody>
                    <a:bodyPr/>
                    <a:lstStyle/>
                    <a:p>
                      <a:r>
                        <a:rPr lang="de-DE" dirty="0"/>
                        <a:t>Absatz 7: Einschränkung auf Satzungsänderungen und Auflösungsbeschluss jeweils nur mit ¾ Mehrheit, oder zweite Versammlung mit einfacher Mehrheit</a:t>
                      </a:r>
                    </a:p>
                  </a:txBody>
                  <a:tcPr/>
                </a:tc>
                <a:extLst>
                  <a:ext uri="{0D108BD9-81ED-4DB2-BD59-A6C34878D82A}">
                    <a16:rowId xmlns:a16="http://schemas.microsoft.com/office/drawing/2014/main" val="250075861"/>
                  </a:ext>
                </a:extLst>
              </a:tr>
            </a:tbl>
          </a:graphicData>
        </a:graphic>
      </p:graphicFrame>
    </p:spTree>
    <p:extLst>
      <p:ext uri="{BB962C8B-B14F-4D97-AF65-F5344CB8AC3E}">
        <p14:creationId xmlns:p14="http://schemas.microsoft.com/office/powerpoint/2010/main" val="23733307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633C6A2-E7B5-D29B-7A92-A09B3C1C2422}"/>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8556152C-6911-B9B1-05AA-ED3279AB7D66}"/>
              </a:ext>
            </a:extLst>
          </p:cNvPr>
          <p:cNvSpPr>
            <a:spLocks noGrp="1"/>
          </p:cNvSpPr>
          <p:nvPr>
            <p:ph type="title"/>
          </p:nvPr>
        </p:nvSpPr>
        <p:spPr>
          <a:xfrm>
            <a:off x="643467" y="816638"/>
            <a:ext cx="3367359" cy="5224724"/>
          </a:xfrm>
        </p:spPr>
        <p:txBody>
          <a:bodyPr rtlCol="0" anchor="ctr">
            <a:normAutofit/>
          </a:bodyPr>
          <a:lstStyle/>
          <a:p>
            <a:pPr rtl="0"/>
            <a:r>
              <a:rPr lang="de-DE" noProof="0" dirty="0"/>
              <a:t>Ergänzung und Änderung der Tagesordnung</a:t>
            </a:r>
            <a:br>
              <a:rPr lang="de-DE" noProof="0" dirty="0"/>
            </a:br>
            <a:endParaRPr lang="de-DE" noProof="0" dirty="0"/>
          </a:p>
        </p:txBody>
      </p:sp>
      <p:sp>
        <p:nvSpPr>
          <p:cNvPr id="3" name="Inhaltsplatzhalter 2">
            <a:extLst>
              <a:ext uri="{FF2B5EF4-FFF2-40B4-BE49-F238E27FC236}">
                <a16:creationId xmlns:a16="http://schemas.microsoft.com/office/drawing/2014/main" id="{AF3C194F-6780-FE82-30FD-01F5CB13962F}"/>
              </a:ext>
            </a:extLst>
          </p:cNvPr>
          <p:cNvSpPr>
            <a:spLocks noGrp="1"/>
          </p:cNvSpPr>
          <p:nvPr>
            <p:ph idx="1"/>
          </p:nvPr>
        </p:nvSpPr>
        <p:spPr>
          <a:xfrm>
            <a:off x="4654295" y="816638"/>
            <a:ext cx="4619706" cy="5224724"/>
          </a:xfrm>
        </p:spPr>
        <p:txBody>
          <a:bodyPr rtlCol="0" anchor="ctr">
            <a:normAutofit fontScale="92500" lnSpcReduction="10000"/>
          </a:bodyPr>
          <a:lstStyle/>
          <a:p>
            <a:pPr marL="514350" lvl="0" indent="-514350">
              <a:spcAft>
                <a:spcPts val="800"/>
              </a:spcAft>
              <a:buFont typeface="+mj-lt"/>
              <a:buAutoNum type="arabicPeriod"/>
            </a:pPr>
            <a:r>
              <a:rPr lang="de-DE" dirty="0"/>
              <a:t>Begrüßung</a:t>
            </a:r>
          </a:p>
          <a:p>
            <a:pPr marL="514350" lvl="0" indent="-514350">
              <a:spcAft>
                <a:spcPts val="800"/>
              </a:spcAft>
              <a:buFont typeface="+mj-lt"/>
              <a:buAutoNum type="arabicPeriod"/>
            </a:pPr>
            <a:r>
              <a:rPr lang="de-DE" dirty="0"/>
              <a:t>Feststellung Beschlussfähigkeit</a:t>
            </a:r>
          </a:p>
          <a:p>
            <a:pPr marL="514350" lvl="0" indent="-514350">
              <a:spcAft>
                <a:spcPts val="800"/>
              </a:spcAft>
              <a:buFont typeface="+mj-lt"/>
              <a:buAutoNum type="arabicPeriod"/>
            </a:pPr>
            <a:r>
              <a:rPr lang="de-DE" dirty="0"/>
              <a:t>Antrag auf Änderung der Tagesordnung</a:t>
            </a:r>
          </a:p>
          <a:p>
            <a:pPr marL="514350" lvl="0" indent="-514350">
              <a:spcAft>
                <a:spcPts val="800"/>
              </a:spcAft>
              <a:buFont typeface="+mj-lt"/>
              <a:buAutoNum type="arabicPeriod"/>
            </a:pPr>
            <a:r>
              <a:rPr lang="de-DE" dirty="0"/>
              <a:t>Mitgliederaufnahme</a:t>
            </a:r>
          </a:p>
          <a:p>
            <a:pPr marL="514350" lvl="0" indent="-514350">
              <a:spcAft>
                <a:spcPts val="800"/>
              </a:spcAft>
              <a:buFont typeface="+mj-lt"/>
              <a:buAutoNum type="arabicPeriod"/>
            </a:pPr>
            <a:r>
              <a:rPr lang="de-DE" dirty="0"/>
              <a:t>Modus 2026</a:t>
            </a:r>
          </a:p>
          <a:p>
            <a:pPr marL="514350" lvl="0" indent="-514350">
              <a:spcAft>
                <a:spcPts val="800"/>
              </a:spcAft>
              <a:buFont typeface="+mj-lt"/>
              <a:buAutoNum type="arabicPeriod"/>
            </a:pPr>
            <a:r>
              <a:rPr lang="de-DE" dirty="0"/>
              <a:t>Turniere und Lehrgänge </a:t>
            </a:r>
          </a:p>
          <a:p>
            <a:pPr marL="514350" lvl="0" indent="-514350">
              <a:spcAft>
                <a:spcPts val="800"/>
              </a:spcAft>
              <a:buFont typeface="+mj-lt"/>
              <a:buAutoNum type="arabicPeriod"/>
            </a:pPr>
            <a:r>
              <a:rPr lang="de-DE" dirty="0"/>
              <a:t>Neufassung Satzung</a:t>
            </a:r>
          </a:p>
          <a:p>
            <a:pPr marL="514350" lvl="0" indent="-514350">
              <a:spcAft>
                <a:spcPts val="800"/>
              </a:spcAft>
              <a:buFont typeface="+mj-lt"/>
              <a:buAutoNum type="arabicPeriod"/>
            </a:pPr>
            <a:r>
              <a:rPr lang="de-DE" dirty="0"/>
              <a:t>Verschiedenes</a:t>
            </a:r>
          </a:p>
          <a:p>
            <a:pPr lvl="0">
              <a:spcAft>
                <a:spcPts val="800"/>
              </a:spcAft>
            </a:pPr>
            <a:endParaRPr lang="de-DE" noProof="0" dirty="0"/>
          </a:p>
        </p:txBody>
      </p:sp>
    </p:spTree>
    <p:extLst>
      <p:ext uri="{BB962C8B-B14F-4D97-AF65-F5344CB8AC3E}">
        <p14:creationId xmlns:p14="http://schemas.microsoft.com/office/powerpoint/2010/main" val="790794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allAtOnce"/>
    </p:bldLst>
  </p:timing>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F424C49-32C8-ADA0-CE80-F96A06D85FCB}"/>
            </a:ext>
          </a:extLst>
        </p:cNvPr>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B403C0B1-2586-83E8-EF70-3FD536D8FA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7" name="Group 26">
            <a:extLst>
              <a:ext uri="{FF2B5EF4-FFF2-40B4-BE49-F238E27FC236}">
                <a16:creationId xmlns:a16="http://schemas.microsoft.com/office/drawing/2014/main" id="{BFDC0CC4-63D6-0299-B23D-2134F829B62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a:off x="-2340441" y="2666183"/>
            <a:ext cx="5860051" cy="527712"/>
            <a:chOff x="6081624" y="1998368"/>
            <a:chExt cx="5613457" cy="782175"/>
          </a:xfrm>
          <a:solidFill>
            <a:schemeClr val="accent4"/>
          </a:solidFill>
        </p:grpSpPr>
        <p:sp>
          <p:nvSpPr>
            <p:cNvPr id="28" name="Rectangle 27">
              <a:extLst>
                <a:ext uri="{FF2B5EF4-FFF2-40B4-BE49-F238E27FC236}">
                  <a16:creationId xmlns:a16="http://schemas.microsoft.com/office/drawing/2014/main" id="{235B124E-27B9-DBAD-C2CB-3A1BCFAE394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0C68D012-36E2-6145-927E-31F7BAE618A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6081624" y="1998844"/>
              <a:ext cx="5372968" cy="7816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Rectangle 30">
            <a:extLst>
              <a:ext uri="{FF2B5EF4-FFF2-40B4-BE49-F238E27FC236}">
                <a16:creationId xmlns:a16="http://schemas.microsoft.com/office/drawing/2014/main" id="{83191A4E-A3DB-6138-99C3-6149BBC780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9528" y="922919"/>
            <a:ext cx="11111729" cy="546125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9F6C8948-8D9C-364C-047B-C22E0D479E32}"/>
              </a:ext>
            </a:extLst>
          </p:cNvPr>
          <p:cNvSpPr>
            <a:spLocks noGrp="1"/>
          </p:cNvSpPr>
          <p:nvPr>
            <p:ph type="title"/>
          </p:nvPr>
        </p:nvSpPr>
        <p:spPr>
          <a:xfrm>
            <a:off x="1021706" y="112665"/>
            <a:ext cx="9849751" cy="1349671"/>
          </a:xfrm>
        </p:spPr>
        <p:txBody>
          <a:bodyPr anchor="b">
            <a:normAutofit/>
          </a:bodyPr>
          <a:lstStyle/>
          <a:p>
            <a:r>
              <a:rPr lang="de-DE" sz="5400" dirty="0"/>
              <a:t>Neufassung Satzung</a:t>
            </a:r>
          </a:p>
        </p:txBody>
      </p:sp>
      <p:graphicFrame>
        <p:nvGraphicFramePr>
          <p:cNvPr id="4" name="Inhaltsplatzhalter 3">
            <a:extLst>
              <a:ext uri="{FF2B5EF4-FFF2-40B4-BE49-F238E27FC236}">
                <a16:creationId xmlns:a16="http://schemas.microsoft.com/office/drawing/2014/main" id="{FB69A0DC-69BF-D71F-A865-44A257546728}"/>
              </a:ext>
            </a:extLst>
          </p:cNvPr>
          <p:cNvGraphicFramePr>
            <a:graphicFrameLocks noGrp="1"/>
          </p:cNvGraphicFramePr>
          <p:nvPr>
            <p:ph idx="1"/>
            <p:extLst>
              <p:ext uri="{D42A27DB-BD31-4B8C-83A1-F6EECF244321}">
                <p14:modId xmlns:p14="http://schemas.microsoft.com/office/powerpoint/2010/main" val="2571997981"/>
              </p:ext>
            </p:extLst>
          </p:nvPr>
        </p:nvGraphicFramePr>
        <p:xfrm>
          <a:off x="838200" y="1462336"/>
          <a:ext cx="10515597" cy="4851400"/>
        </p:xfrm>
        <a:graphic>
          <a:graphicData uri="http://schemas.openxmlformats.org/drawingml/2006/table">
            <a:tbl>
              <a:tblPr firstRow="1" bandRow="1">
                <a:tableStyleId>{5C22544A-7EE6-4342-B048-85BDC9FD1C3A}</a:tableStyleId>
              </a:tblPr>
              <a:tblGrid>
                <a:gridCol w="3505199">
                  <a:extLst>
                    <a:ext uri="{9D8B030D-6E8A-4147-A177-3AD203B41FA5}">
                      <a16:colId xmlns:a16="http://schemas.microsoft.com/office/drawing/2014/main" val="1991588633"/>
                    </a:ext>
                  </a:extLst>
                </a:gridCol>
                <a:gridCol w="3505199">
                  <a:extLst>
                    <a:ext uri="{9D8B030D-6E8A-4147-A177-3AD203B41FA5}">
                      <a16:colId xmlns:a16="http://schemas.microsoft.com/office/drawing/2014/main" val="3207598361"/>
                    </a:ext>
                  </a:extLst>
                </a:gridCol>
                <a:gridCol w="3505199">
                  <a:extLst>
                    <a:ext uri="{9D8B030D-6E8A-4147-A177-3AD203B41FA5}">
                      <a16:colId xmlns:a16="http://schemas.microsoft.com/office/drawing/2014/main" val="3231508572"/>
                    </a:ext>
                  </a:extLst>
                </a:gridCol>
              </a:tblGrid>
              <a:tr h="370840">
                <a:tc>
                  <a:txBody>
                    <a:bodyPr/>
                    <a:lstStyle/>
                    <a:p>
                      <a:r>
                        <a:rPr lang="de-DE" dirty="0"/>
                        <a:t>Versendeter Entwurf</a:t>
                      </a:r>
                    </a:p>
                  </a:txBody>
                  <a:tcPr/>
                </a:tc>
                <a:tc>
                  <a:txBody>
                    <a:bodyPr/>
                    <a:lstStyle/>
                    <a:p>
                      <a:r>
                        <a:rPr lang="de-DE" dirty="0"/>
                        <a:t>Neuformulierung Vorstand</a:t>
                      </a:r>
                    </a:p>
                  </a:txBody>
                  <a:tcPr/>
                </a:tc>
                <a:tc>
                  <a:txBody>
                    <a:bodyPr/>
                    <a:lstStyle/>
                    <a:p>
                      <a:r>
                        <a:rPr lang="de-DE" dirty="0"/>
                        <a:t>Anmerkungen  </a:t>
                      </a:r>
                    </a:p>
                  </a:txBody>
                  <a:tcPr/>
                </a:tc>
                <a:extLst>
                  <a:ext uri="{0D108BD9-81ED-4DB2-BD59-A6C34878D82A}">
                    <a16:rowId xmlns:a16="http://schemas.microsoft.com/office/drawing/2014/main" val="2227925140"/>
                  </a:ext>
                </a:extLst>
              </a:tr>
              <a:tr h="302783">
                <a:tc>
                  <a:txBody>
                    <a:bodyPr/>
                    <a:lstStyle/>
                    <a:p>
                      <a:r>
                        <a:rPr lang="de-DE" sz="1600" dirty="0"/>
                        <a:t>§ 9 Mitgliederversammlung</a:t>
                      </a:r>
                    </a:p>
                    <a:p>
                      <a:r>
                        <a:rPr lang="de-DE" sz="1600" dirty="0"/>
                        <a:t>….</a:t>
                      </a:r>
                    </a:p>
                    <a:p>
                      <a:r>
                        <a:rPr lang="de-DE" sz="1600" dirty="0"/>
                        <a:t>Abs. 9</a:t>
                      </a:r>
                    </a:p>
                    <a:p>
                      <a:r>
                        <a:rPr lang="de-DE" sz="1600" dirty="0"/>
                        <a:t>In der Mitgliederversammlung hat jedes persönliche Mitglied und jeder Pferdebetrieb eine Stimme, während die Stimmen für die angeschlossenen Vereine vom Vorsitzenden des jeweiligen Vereins oder seinem Vertreter geschlossen abgegeben werden. Die Anzahl der Stimmen regelt sich nach der Anzahl der Vereinsmitglieder wie folgt:</a:t>
                      </a:r>
                    </a:p>
                    <a:p>
                      <a:endParaRPr lang="de-DE" sz="1600" dirty="0"/>
                    </a:p>
                    <a:p>
                      <a:r>
                        <a:rPr lang="de-DE" sz="1600" dirty="0"/>
                        <a:t>Bis zu 200       5 Stimmen</a:t>
                      </a:r>
                    </a:p>
                    <a:p>
                      <a:r>
                        <a:rPr lang="de-DE" sz="1600" dirty="0"/>
                        <a:t>201 bis 400    10 Stimmen</a:t>
                      </a:r>
                    </a:p>
                    <a:p>
                      <a:r>
                        <a:rPr lang="de-DE" sz="1600" dirty="0"/>
                        <a:t>Ab 401             15 Stimmen</a:t>
                      </a:r>
                    </a:p>
                    <a:p>
                      <a:r>
                        <a:rPr lang="de-DE" sz="1600" dirty="0"/>
                        <a:t>…</a:t>
                      </a:r>
                    </a:p>
                  </a:txBody>
                  <a:tcPr/>
                </a:tc>
                <a:tc>
                  <a:txBody>
                    <a:bodyPr/>
                    <a:lstStyle/>
                    <a:p>
                      <a:endParaRPr lang="de-DE" dirty="0"/>
                    </a:p>
                  </a:txBody>
                  <a:tcPr/>
                </a:tc>
                <a:tc>
                  <a:txBody>
                    <a:bodyPr/>
                    <a:lstStyle/>
                    <a:p>
                      <a:r>
                        <a:rPr lang="de-DE" dirty="0"/>
                        <a:t>Absatz 9: Die angeschlossenen Vereine sollten je angefangene 40 Mitglieder eine Stimme ohne Deckelung erhalten</a:t>
                      </a:r>
                    </a:p>
                  </a:txBody>
                  <a:tcPr/>
                </a:tc>
                <a:extLst>
                  <a:ext uri="{0D108BD9-81ED-4DB2-BD59-A6C34878D82A}">
                    <a16:rowId xmlns:a16="http://schemas.microsoft.com/office/drawing/2014/main" val="250075861"/>
                  </a:ext>
                </a:extLst>
              </a:tr>
            </a:tbl>
          </a:graphicData>
        </a:graphic>
      </p:graphicFrame>
    </p:spTree>
    <p:extLst>
      <p:ext uri="{BB962C8B-B14F-4D97-AF65-F5344CB8AC3E}">
        <p14:creationId xmlns:p14="http://schemas.microsoft.com/office/powerpoint/2010/main" val="1849855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F4B2882-A92B-B42D-9F16-D1EA4A752070}"/>
            </a:ext>
          </a:extLst>
        </p:cNvPr>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ACC9417F-D983-034C-C5AE-1A6BE9B863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7" name="Group 26">
            <a:extLst>
              <a:ext uri="{FF2B5EF4-FFF2-40B4-BE49-F238E27FC236}">
                <a16:creationId xmlns:a16="http://schemas.microsoft.com/office/drawing/2014/main" id="{DB62F539-AD04-CDE4-7B5D-BDE9EC7E6A4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a:off x="-2340441" y="2666183"/>
            <a:ext cx="5860051" cy="527712"/>
            <a:chOff x="6081624" y="1998368"/>
            <a:chExt cx="5613457" cy="782175"/>
          </a:xfrm>
          <a:solidFill>
            <a:schemeClr val="accent4"/>
          </a:solidFill>
        </p:grpSpPr>
        <p:sp>
          <p:nvSpPr>
            <p:cNvPr id="28" name="Rectangle 27">
              <a:extLst>
                <a:ext uri="{FF2B5EF4-FFF2-40B4-BE49-F238E27FC236}">
                  <a16:creationId xmlns:a16="http://schemas.microsoft.com/office/drawing/2014/main" id="{BE552A1E-4AF1-F07B-1869-E65A3E9DF9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1843A1BC-1213-5368-86E9-2DA80109601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6081624" y="1998844"/>
              <a:ext cx="5372968" cy="7816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Rectangle 30">
            <a:extLst>
              <a:ext uri="{FF2B5EF4-FFF2-40B4-BE49-F238E27FC236}">
                <a16:creationId xmlns:a16="http://schemas.microsoft.com/office/drawing/2014/main" id="{08892689-3591-CA98-E252-97719EA6B7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9528" y="922919"/>
            <a:ext cx="11111729" cy="546125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D341C53F-A054-FD2B-1A7B-4375F5F044C3}"/>
              </a:ext>
            </a:extLst>
          </p:cNvPr>
          <p:cNvSpPr>
            <a:spLocks noGrp="1"/>
          </p:cNvSpPr>
          <p:nvPr>
            <p:ph type="title"/>
          </p:nvPr>
        </p:nvSpPr>
        <p:spPr>
          <a:xfrm>
            <a:off x="1021706" y="112665"/>
            <a:ext cx="9849751" cy="1349671"/>
          </a:xfrm>
        </p:spPr>
        <p:txBody>
          <a:bodyPr anchor="b">
            <a:normAutofit/>
          </a:bodyPr>
          <a:lstStyle/>
          <a:p>
            <a:r>
              <a:rPr lang="de-DE" sz="5400" dirty="0"/>
              <a:t>Neufassung Satzung</a:t>
            </a:r>
          </a:p>
        </p:txBody>
      </p:sp>
      <p:graphicFrame>
        <p:nvGraphicFramePr>
          <p:cNvPr id="4" name="Inhaltsplatzhalter 3">
            <a:extLst>
              <a:ext uri="{FF2B5EF4-FFF2-40B4-BE49-F238E27FC236}">
                <a16:creationId xmlns:a16="http://schemas.microsoft.com/office/drawing/2014/main" id="{00DB810B-DB3F-17DC-A596-1E34D8FA1011}"/>
              </a:ext>
            </a:extLst>
          </p:cNvPr>
          <p:cNvGraphicFramePr>
            <a:graphicFrameLocks noGrp="1"/>
          </p:cNvGraphicFramePr>
          <p:nvPr>
            <p:ph idx="1"/>
            <p:extLst>
              <p:ext uri="{D42A27DB-BD31-4B8C-83A1-F6EECF244321}">
                <p14:modId xmlns:p14="http://schemas.microsoft.com/office/powerpoint/2010/main" val="1267975110"/>
              </p:ext>
            </p:extLst>
          </p:nvPr>
        </p:nvGraphicFramePr>
        <p:xfrm>
          <a:off x="838200" y="1462336"/>
          <a:ext cx="10515597" cy="4851400"/>
        </p:xfrm>
        <a:graphic>
          <a:graphicData uri="http://schemas.openxmlformats.org/drawingml/2006/table">
            <a:tbl>
              <a:tblPr firstRow="1" bandRow="1">
                <a:tableStyleId>{5C22544A-7EE6-4342-B048-85BDC9FD1C3A}</a:tableStyleId>
              </a:tblPr>
              <a:tblGrid>
                <a:gridCol w="3505199">
                  <a:extLst>
                    <a:ext uri="{9D8B030D-6E8A-4147-A177-3AD203B41FA5}">
                      <a16:colId xmlns:a16="http://schemas.microsoft.com/office/drawing/2014/main" val="1991588633"/>
                    </a:ext>
                  </a:extLst>
                </a:gridCol>
                <a:gridCol w="3505199">
                  <a:extLst>
                    <a:ext uri="{9D8B030D-6E8A-4147-A177-3AD203B41FA5}">
                      <a16:colId xmlns:a16="http://schemas.microsoft.com/office/drawing/2014/main" val="3207598361"/>
                    </a:ext>
                  </a:extLst>
                </a:gridCol>
                <a:gridCol w="3505199">
                  <a:extLst>
                    <a:ext uri="{9D8B030D-6E8A-4147-A177-3AD203B41FA5}">
                      <a16:colId xmlns:a16="http://schemas.microsoft.com/office/drawing/2014/main" val="3231508572"/>
                    </a:ext>
                  </a:extLst>
                </a:gridCol>
              </a:tblGrid>
              <a:tr h="370840">
                <a:tc>
                  <a:txBody>
                    <a:bodyPr/>
                    <a:lstStyle/>
                    <a:p>
                      <a:r>
                        <a:rPr lang="de-DE" dirty="0"/>
                        <a:t>Versendeter Entwurf</a:t>
                      </a:r>
                    </a:p>
                  </a:txBody>
                  <a:tcPr/>
                </a:tc>
                <a:tc>
                  <a:txBody>
                    <a:bodyPr/>
                    <a:lstStyle/>
                    <a:p>
                      <a:r>
                        <a:rPr lang="de-DE" dirty="0"/>
                        <a:t>Neuformulierung Vorstand</a:t>
                      </a:r>
                    </a:p>
                  </a:txBody>
                  <a:tcPr/>
                </a:tc>
                <a:tc>
                  <a:txBody>
                    <a:bodyPr/>
                    <a:lstStyle/>
                    <a:p>
                      <a:r>
                        <a:rPr lang="de-DE" dirty="0"/>
                        <a:t>Anmerkungen  </a:t>
                      </a:r>
                    </a:p>
                  </a:txBody>
                  <a:tcPr/>
                </a:tc>
                <a:extLst>
                  <a:ext uri="{0D108BD9-81ED-4DB2-BD59-A6C34878D82A}">
                    <a16:rowId xmlns:a16="http://schemas.microsoft.com/office/drawing/2014/main" val="2227925140"/>
                  </a:ext>
                </a:extLst>
              </a:tr>
              <a:tr h="302783">
                <a:tc>
                  <a:txBody>
                    <a:bodyPr/>
                    <a:lstStyle/>
                    <a:p>
                      <a:r>
                        <a:rPr lang="de-DE" sz="1600" dirty="0"/>
                        <a:t>§12 Geschäftsführung</a:t>
                      </a:r>
                    </a:p>
                    <a:p>
                      <a:r>
                        <a:rPr lang="de-DE" sz="1600" dirty="0"/>
                        <a:t>Das Geschäftsjahr ist das Kalenderjahr.</a:t>
                      </a:r>
                    </a:p>
                    <a:p>
                      <a:endParaRPr lang="de-DE" sz="1600" dirty="0"/>
                    </a:p>
                    <a:p>
                      <a:r>
                        <a:rPr lang="de-DE" sz="1600" dirty="0"/>
                        <a:t>§ 12 Auflösung</a:t>
                      </a:r>
                    </a:p>
                    <a:p>
                      <a:r>
                        <a:rPr lang="de-DE" sz="1600" dirty="0"/>
                        <a:t>Die Auflösung des Verbandes kann nur durch die Mitgliederversammlung mit einer Mehrheit von drei Vierteln der abgegebenen Stimmen beschlossen werden.</a:t>
                      </a:r>
                    </a:p>
                    <a:p>
                      <a:r>
                        <a:rPr lang="de-DE" sz="1600" dirty="0"/>
                        <a:t>Bei Auflösung oder bei Wegfall des steuerbegünstigten Zwecks fällt das Vereinsvermögen an den Kreis Siegen-Wittgenstein, der es ausschließlich und unmittelbar für gemeinnützige Zwecke im Bereich des Pferdesports zu verwenden hat.</a:t>
                      </a:r>
                    </a:p>
                    <a:p>
                      <a:endParaRPr lang="de-DE" sz="1600" dirty="0"/>
                    </a:p>
                  </a:txBody>
                  <a:tcPr/>
                </a:tc>
                <a:tc>
                  <a:txBody>
                    <a:bodyPr/>
                    <a:lstStyle/>
                    <a:p>
                      <a:r>
                        <a:rPr lang="de-DE" u="sng" dirty="0"/>
                        <a:t>§ 13 Auflösung</a:t>
                      </a:r>
                    </a:p>
                    <a:p>
                      <a:endParaRPr lang="de-DE" dirty="0"/>
                    </a:p>
                    <a:p>
                      <a:r>
                        <a:rPr lang="de-DE" dirty="0"/>
                        <a:t>… bei Wegfall des steuerbegünstigten Zwecks fällt das </a:t>
                      </a:r>
                      <a:r>
                        <a:rPr lang="de-DE" u="sng" dirty="0"/>
                        <a:t>Verband</a:t>
                      </a:r>
                      <a:r>
                        <a:rPr lang="de-DE" dirty="0"/>
                        <a:t>svermögen an den Kreis Siegen-Wittgenstein, …</a:t>
                      </a:r>
                    </a:p>
                    <a:p>
                      <a:endParaRPr lang="de-DE" dirty="0"/>
                    </a:p>
                    <a:p>
                      <a:endParaRPr lang="de-DE" dirty="0"/>
                    </a:p>
                  </a:txBody>
                  <a:tcPr/>
                </a:tc>
                <a:tc>
                  <a:txBody>
                    <a:bodyPr/>
                    <a:lstStyle/>
                    <a:p>
                      <a:r>
                        <a:rPr lang="de-DE" dirty="0"/>
                        <a:t>§ 12 ist zweifach vergeben</a:t>
                      </a:r>
                    </a:p>
                  </a:txBody>
                  <a:tcPr/>
                </a:tc>
                <a:extLst>
                  <a:ext uri="{0D108BD9-81ED-4DB2-BD59-A6C34878D82A}">
                    <a16:rowId xmlns:a16="http://schemas.microsoft.com/office/drawing/2014/main" val="250075861"/>
                  </a:ext>
                </a:extLst>
              </a:tr>
            </a:tbl>
          </a:graphicData>
        </a:graphic>
      </p:graphicFrame>
    </p:spTree>
    <p:extLst>
      <p:ext uri="{BB962C8B-B14F-4D97-AF65-F5344CB8AC3E}">
        <p14:creationId xmlns:p14="http://schemas.microsoft.com/office/powerpoint/2010/main" val="22276232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6CF64EF-510F-EE15-624A-320478905F2F}"/>
            </a:ext>
          </a:extLst>
        </p:cNvPr>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D7956B20-F5B0-CDD5-E152-31D410CCAA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 name="Group 12">
            <a:extLst>
              <a:ext uri="{FF2B5EF4-FFF2-40B4-BE49-F238E27FC236}">
                <a16:creationId xmlns:a16="http://schemas.microsoft.com/office/drawing/2014/main" id="{2E7F21CB-4C9D-1ED6-98E7-E24B543CDFB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14" name="Rectangle 13">
              <a:extLst>
                <a:ext uri="{FF2B5EF4-FFF2-40B4-BE49-F238E27FC236}">
                  <a16:creationId xmlns:a16="http://schemas.microsoft.com/office/drawing/2014/main" id="{71921A74-F17E-7B7E-F761-80F6BAC5C3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22D72FCE-D10E-A61C-4DF3-95F7F99D01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08CCE47B-C66D-EDA6-F297-BFF770F5C6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8" name="Rectangle 17">
            <a:extLst>
              <a:ext uri="{FF2B5EF4-FFF2-40B4-BE49-F238E27FC236}">
                <a16:creationId xmlns:a16="http://schemas.microsoft.com/office/drawing/2014/main" id="{A991491E-5DF9-E1AB-903A-367EA051F9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56E963D0-4BBD-8A2E-2A65-5D9AA2B6D612}"/>
              </a:ext>
            </a:extLst>
          </p:cNvPr>
          <p:cNvSpPr>
            <a:spLocks noGrp="1"/>
          </p:cNvSpPr>
          <p:nvPr>
            <p:ph type="title"/>
          </p:nvPr>
        </p:nvSpPr>
        <p:spPr>
          <a:xfrm>
            <a:off x="1043631" y="809898"/>
            <a:ext cx="9942716" cy="1554480"/>
          </a:xfrm>
        </p:spPr>
        <p:txBody>
          <a:bodyPr anchor="ctr">
            <a:normAutofit/>
          </a:bodyPr>
          <a:lstStyle/>
          <a:p>
            <a:r>
              <a:rPr lang="de-DE" sz="4800" dirty="0"/>
              <a:t>Verschiedenes</a:t>
            </a:r>
          </a:p>
        </p:txBody>
      </p:sp>
      <p:sp>
        <p:nvSpPr>
          <p:cNvPr id="3" name="Inhaltsplatzhalter 2">
            <a:extLst>
              <a:ext uri="{FF2B5EF4-FFF2-40B4-BE49-F238E27FC236}">
                <a16:creationId xmlns:a16="http://schemas.microsoft.com/office/drawing/2014/main" id="{57745500-216C-DB8F-50E5-95EE548B1AAF}"/>
              </a:ext>
            </a:extLst>
          </p:cNvPr>
          <p:cNvSpPr>
            <a:spLocks noGrp="1"/>
          </p:cNvSpPr>
          <p:nvPr>
            <p:ph idx="1"/>
          </p:nvPr>
        </p:nvSpPr>
        <p:spPr>
          <a:xfrm>
            <a:off x="1045028" y="3017522"/>
            <a:ext cx="9941319" cy="3124658"/>
          </a:xfrm>
        </p:spPr>
        <p:txBody>
          <a:bodyPr anchor="ctr">
            <a:normAutofit/>
          </a:bodyPr>
          <a:lstStyle/>
          <a:p>
            <a:endParaRPr lang="de-DE" sz="2400" dirty="0"/>
          </a:p>
        </p:txBody>
      </p:sp>
      <p:cxnSp>
        <p:nvCxnSpPr>
          <p:cNvPr id="20" name="Straight Connector 19">
            <a:extLst>
              <a:ext uri="{FF2B5EF4-FFF2-40B4-BE49-F238E27FC236}">
                <a16:creationId xmlns:a16="http://schemas.microsoft.com/office/drawing/2014/main" id="{F9AE4C9C-8CEC-F2B5-9421-DFDFFA4D607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586972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3AD318CC-E2A8-4E27-9548-A047A78999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5F3C1B87-43A0-BD11-228C-2F9AD53EA1A2}"/>
              </a:ext>
            </a:extLst>
          </p:cNvPr>
          <p:cNvSpPr>
            <a:spLocks noGrp="1"/>
          </p:cNvSpPr>
          <p:nvPr>
            <p:ph type="title"/>
          </p:nvPr>
        </p:nvSpPr>
        <p:spPr>
          <a:xfrm>
            <a:off x="645065" y="1463040"/>
            <a:ext cx="3796306" cy="2690949"/>
          </a:xfrm>
        </p:spPr>
        <p:txBody>
          <a:bodyPr vert="horz" lIns="91440" tIns="45720" rIns="91440" bIns="45720" rtlCol="0" anchor="t">
            <a:normAutofit/>
          </a:bodyPr>
          <a:lstStyle/>
          <a:p>
            <a:pPr algn="l"/>
            <a:r>
              <a:rPr lang="en-US" sz="4800" kern="1200" noProof="0">
                <a:solidFill>
                  <a:schemeClr val="tx1"/>
                </a:solidFill>
                <a:latin typeface="+mj-lt"/>
                <a:ea typeface="+mj-ea"/>
                <a:cs typeface="+mj-cs"/>
              </a:rPr>
              <a:t>Vielen Dank!</a:t>
            </a:r>
          </a:p>
        </p:txBody>
      </p:sp>
      <p:grpSp>
        <p:nvGrpSpPr>
          <p:cNvPr id="24" name="Group 23">
            <a:extLst>
              <a:ext uri="{FF2B5EF4-FFF2-40B4-BE49-F238E27FC236}">
                <a16:creationId xmlns:a16="http://schemas.microsoft.com/office/drawing/2014/main" id="{B14B560F-9DD7-4302-A60B-EBD3EF59B07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09667" y="4415246"/>
            <a:ext cx="11982332" cy="2087795"/>
            <a:chOff x="143163" y="5763486"/>
            <a:chExt cx="11982332" cy="739555"/>
          </a:xfrm>
        </p:grpSpPr>
        <p:sp>
          <p:nvSpPr>
            <p:cNvPr id="25" name="Rectangle 24">
              <a:extLst>
                <a:ext uri="{FF2B5EF4-FFF2-40B4-BE49-F238E27FC236}">
                  <a16:creationId xmlns:a16="http://schemas.microsoft.com/office/drawing/2014/main" id="{3A9A4357-BD1D-4622-A4FE-766E6AB8DE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357444" y="5763486"/>
              <a:ext cx="11768051" cy="73955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6" name="Straight Connector 25">
              <a:extLst>
                <a:ext uri="{FF2B5EF4-FFF2-40B4-BE49-F238E27FC236}">
                  <a16:creationId xmlns:a16="http://schemas.microsoft.com/office/drawing/2014/main" id="{C21D6966-343E-49AC-A026-D2497E0C3CA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43163" y="5763486"/>
              <a:ext cx="1" cy="739555"/>
            </a:xfrm>
            <a:prstGeom prst="line">
              <a:avLst/>
            </a:prstGeom>
            <a:ln w="177800">
              <a:solidFill>
                <a:schemeClr val="accent4"/>
              </a:solidFill>
            </a:ln>
          </p:spPr>
          <p:style>
            <a:lnRef idx="1">
              <a:schemeClr val="accent1"/>
            </a:lnRef>
            <a:fillRef idx="0">
              <a:schemeClr val="accent1"/>
            </a:fillRef>
            <a:effectRef idx="0">
              <a:schemeClr val="accent1"/>
            </a:effectRef>
            <a:fontRef idx="minor">
              <a:schemeClr val="tx1"/>
            </a:fontRef>
          </p:style>
        </p:cxnSp>
      </p:grpSp>
      <p:sp>
        <p:nvSpPr>
          <p:cNvPr id="28" name="Rectangle 27">
            <a:extLst>
              <a:ext uri="{FF2B5EF4-FFF2-40B4-BE49-F238E27FC236}">
                <a16:creationId xmlns:a16="http://schemas.microsoft.com/office/drawing/2014/main" id="{2C1BBA94-3F40-40AA-8BB9-E69E25E537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3706" y="587829"/>
            <a:ext cx="6505300" cy="568234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platzhalter 5">
            <a:extLst>
              <a:ext uri="{FF2B5EF4-FFF2-40B4-BE49-F238E27FC236}">
                <a16:creationId xmlns:a16="http://schemas.microsoft.com/office/drawing/2014/main" id="{BBF7FABF-2611-33CC-3A27-D1096F5CA075}"/>
              </a:ext>
            </a:extLst>
          </p:cNvPr>
          <p:cNvSpPr>
            <a:spLocks noGrp="1"/>
          </p:cNvSpPr>
          <p:nvPr>
            <p:ph type="body" sz="quarter" idx="13"/>
          </p:nvPr>
        </p:nvSpPr>
        <p:spPr>
          <a:xfrm>
            <a:off x="5656218" y="1463039"/>
            <a:ext cx="5542387" cy="4300447"/>
          </a:xfrm>
        </p:spPr>
        <p:txBody>
          <a:bodyPr vert="horz" lIns="91440" tIns="45720" rIns="91440" bIns="45720" rtlCol="0" anchor="t">
            <a:normAutofit/>
          </a:bodyPr>
          <a:lstStyle/>
          <a:p>
            <a:pPr marL="0" algn="l">
              <a:buFont typeface="Arial" panose="020B0604020202020204" pitchFamily="34" charset="0"/>
              <a:buChar char="•"/>
            </a:pPr>
            <a:r>
              <a:rPr lang="en-US" sz="2200" noProof="0" dirty="0">
                <a:solidFill>
                  <a:schemeClr val="tx1"/>
                </a:solidFill>
              </a:rPr>
              <a:t>info@unser-verband.com</a:t>
            </a:r>
            <a:endParaRPr lang="en-US" sz="2200" dirty="0">
              <a:solidFill>
                <a:schemeClr val="tx1"/>
              </a:solidFill>
            </a:endParaRPr>
          </a:p>
          <a:p>
            <a:pPr marL="0" algn="l">
              <a:buFont typeface="Arial" panose="020B0604020202020204" pitchFamily="34" charset="0"/>
              <a:buChar char="•"/>
            </a:pPr>
            <a:r>
              <a:rPr lang="en-US" sz="2200" noProof="0" dirty="0">
                <a:solidFill>
                  <a:schemeClr val="tx1"/>
                </a:solidFill>
              </a:rPr>
              <a:t>https://www.unser-verband.com/</a:t>
            </a:r>
          </a:p>
          <a:p>
            <a:pPr marL="0" algn="l">
              <a:buFont typeface="Arial" panose="020B0604020202020204" pitchFamily="34" charset="0"/>
              <a:buChar char="•"/>
            </a:pPr>
            <a:r>
              <a:rPr lang="en-US" sz="2200" noProof="0" dirty="0">
                <a:solidFill>
                  <a:schemeClr val="tx1"/>
                </a:solidFill>
              </a:rPr>
              <a:t>Facebook:	</a:t>
            </a:r>
            <a:r>
              <a:rPr lang="en-US" sz="2200" noProof="0" dirty="0" err="1">
                <a:solidFill>
                  <a:schemeClr val="tx1"/>
                </a:solidFill>
              </a:rPr>
              <a:t>Bezirksverband</a:t>
            </a:r>
            <a:r>
              <a:rPr lang="en-US" sz="2200" noProof="0" dirty="0">
                <a:solidFill>
                  <a:schemeClr val="tx1"/>
                </a:solidFill>
              </a:rPr>
              <a:t> Siegen Olpe 		Wittgenstein</a:t>
            </a:r>
          </a:p>
          <a:p>
            <a:pPr marL="0" algn="l">
              <a:buFont typeface="Arial" panose="020B0604020202020204" pitchFamily="34" charset="0"/>
              <a:buChar char="•"/>
            </a:pPr>
            <a:r>
              <a:rPr lang="en-US" sz="2200" noProof="0" dirty="0">
                <a:solidFill>
                  <a:schemeClr val="tx1"/>
                </a:solidFill>
              </a:rPr>
              <a:t>Instagram: 	</a:t>
            </a:r>
            <a:r>
              <a:rPr lang="en-US" sz="2200" noProof="0" dirty="0" err="1">
                <a:solidFill>
                  <a:schemeClr val="tx1"/>
                </a:solidFill>
              </a:rPr>
              <a:t>bezirksverband_siegen_olpe</a:t>
            </a:r>
            <a:endParaRPr lang="en-US" sz="2200" noProof="0" dirty="0">
              <a:solidFill>
                <a:schemeClr val="tx1"/>
              </a:solidFill>
            </a:endParaRPr>
          </a:p>
          <a:p>
            <a:pPr marL="0" algn="l">
              <a:buFont typeface="Arial" panose="020B0604020202020204" pitchFamily="34" charset="0"/>
              <a:buChar char="•"/>
            </a:pPr>
            <a:endParaRPr lang="en-US" sz="2200" noProof="0" dirty="0">
              <a:solidFill>
                <a:schemeClr val="tx1"/>
              </a:solidFill>
            </a:endParaRPr>
          </a:p>
          <a:p>
            <a:pPr marL="0" algn="l">
              <a:buFont typeface="Arial" panose="020B0604020202020204" pitchFamily="34" charset="0"/>
              <a:buChar char="•"/>
            </a:pPr>
            <a:endParaRPr lang="en-US" sz="2200" noProof="0" dirty="0">
              <a:solidFill>
                <a:schemeClr val="tx1"/>
              </a:solidFill>
            </a:endParaRPr>
          </a:p>
          <a:p>
            <a:pPr marL="0" algn="l">
              <a:buFont typeface="Arial" panose="020B0604020202020204" pitchFamily="34" charset="0"/>
              <a:buChar char="•"/>
            </a:pPr>
            <a:endParaRPr lang="en-US" sz="2200" noProof="0" dirty="0">
              <a:solidFill>
                <a:schemeClr val="tx1"/>
              </a:solidFill>
            </a:endParaRPr>
          </a:p>
          <a:p>
            <a:pPr marL="0" algn="l">
              <a:buFont typeface="Arial" panose="020B0604020202020204" pitchFamily="34" charset="0"/>
              <a:buChar char="•"/>
            </a:pPr>
            <a:endParaRPr lang="en-US" sz="2200" noProof="0" dirty="0">
              <a:solidFill>
                <a:schemeClr val="tx1"/>
              </a:solidFill>
            </a:endParaRPr>
          </a:p>
        </p:txBody>
      </p:sp>
    </p:spTree>
    <p:extLst>
      <p:ext uri="{BB962C8B-B14F-4D97-AF65-F5344CB8AC3E}">
        <p14:creationId xmlns:p14="http://schemas.microsoft.com/office/powerpoint/2010/main" val="26168770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allAtOnce"/>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 name="Group 10">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12" name="Rectangle 11">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6" name="Rectangle 15">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09153F4F-A16A-4B8B-9227-2EB4EFA020AA}"/>
              </a:ext>
            </a:extLst>
          </p:cNvPr>
          <p:cNvSpPr>
            <a:spLocks noGrp="1"/>
          </p:cNvSpPr>
          <p:nvPr>
            <p:ph type="title"/>
          </p:nvPr>
        </p:nvSpPr>
        <p:spPr>
          <a:xfrm>
            <a:off x="1043631" y="809898"/>
            <a:ext cx="9942716" cy="1554480"/>
          </a:xfrm>
        </p:spPr>
        <p:txBody>
          <a:bodyPr vert="horz" lIns="91440" tIns="45720" rIns="91440" bIns="45720" rtlCol="0" anchor="t">
            <a:normAutofit fontScale="90000"/>
          </a:bodyPr>
          <a:lstStyle/>
          <a:p>
            <a:pPr>
              <a:lnSpc>
                <a:spcPct val="100000"/>
              </a:lnSpc>
            </a:pPr>
            <a:r>
              <a:rPr lang="de-DE" sz="4800" noProof="0" dirty="0"/>
              <a:t>Begrüßung und </a:t>
            </a:r>
            <a:r>
              <a:rPr lang="de-DE" sz="4800" dirty="0"/>
              <a:t>Feststellung Beschlussfähigkeit</a:t>
            </a:r>
            <a:br>
              <a:rPr lang="de-DE" sz="4800" dirty="0"/>
            </a:br>
            <a:endParaRPr lang="de-DE" sz="4800" noProof="0" dirty="0"/>
          </a:p>
        </p:txBody>
      </p:sp>
      <p:sp>
        <p:nvSpPr>
          <p:cNvPr id="4" name="Inhaltsplatzhalter 3">
            <a:extLst>
              <a:ext uri="{FF2B5EF4-FFF2-40B4-BE49-F238E27FC236}">
                <a16:creationId xmlns:a16="http://schemas.microsoft.com/office/drawing/2014/main" id="{26E31338-39D5-F052-FC7E-FA5406AA510D}"/>
              </a:ext>
            </a:extLst>
          </p:cNvPr>
          <p:cNvSpPr>
            <a:spLocks noGrp="1"/>
          </p:cNvSpPr>
          <p:nvPr>
            <p:ph idx="1"/>
          </p:nvPr>
        </p:nvSpPr>
        <p:spPr>
          <a:xfrm>
            <a:off x="1045028" y="3017522"/>
            <a:ext cx="9941319" cy="3124658"/>
          </a:xfrm>
        </p:spPr>
        <p:txBody>
          <a:bodyPr anchor="ctr">
            <a:normAutofit/>
          </a:bodyPr>
          <a:lstStyle/>
          <a:p>
            <a:r>
              <a:rPr lang="de-DE" sz="2400" dirty="0"/>
              <a:t>Folgende Tischvorlagen liegen aus: Stimmrechte Mitgliederversammlung und Vertreterversammlung, Anmerkungen Satzungsentwurf</a:t>
            </a:r>
          </a:p>
        </p:txBody>
      </p:sp>
      <p:cxnSp>
        <p:nvCxnSpPr>
          <p:cNvPr id="18" name="Straight Connector 17">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014321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8B376E7-C7CB-AB5E-4447-B9BEF58C4AEC}"/>
            </a:ext>
          </a:extLst>
        </p:cNvPr>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AE8327DB-4260-23DB-AA01-CAFFD85164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 name="Group 12">
            <a:extLst>
              <a:ext uri="{FF2B5EF4-FFF2-40B4-BE49-F238E27FC236}">
                <a16:creationId xmlns:a16="http://schemas.microsoft.com/office/drawing/2014/main" id="{BCD0B757-B19D-72A1-9E8C-B11CFC11111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14" name="Rectangle 13">
              <a:extLst>
                <a:ext uri="{FF2B5EF4-FFF2-40B4-BE49-F238E27FC236}">
                  <a16:creationId xmlns:a16="http://schemas.microsoft.com/office/drawing/2014/main" id="{EA1C4B49-34E8-6039-3CE3-6716BAB5AD9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A3A7E344-290F-C3C9-949E-DC7C0DD2C8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634214C7-B2EB-FA4B-A432-5936F939E94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8" name="Rectangle 17">
            <a:extLst>
              <a:ext uri="{FF2B5EF4-FFF2-40B4-BE49-F238E27FC236}">
                <a16:creationId xmlns:a16="http://schemas.microsoft.com/office/drawing/2014/main" id="{740D4379-FEBE-349E-DE2F-0386B7F021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4DC404B2-6F1E-5B64-E597-9E3CACBFB073}"/>
              </a:ext>
            </a:extLst>
          </p:cNvPr>
          <p:cNvSpPr>
            <a:spLocks noGrp="1"/>
          </p:cNvSpPr>
          <p:nvPr>
            <p:ph type="title"/>
          </p:nvPr>
        </p:nvSpPr>
        <p:spPr>
          <a:xfrm>
            <a:off x="1043631" y="809898"/>
            <a:ext cx="9942716" cy="1554480"/>
          </a:xfrm>
        </p:spPr>
        <p:txBody>
          <a:bodyPr anchor="ctr">
            <a:normAutofit/>
          </a:bodyPr>
          <a:lstStyle/>
          <a:p>
            <a:r>
              <a:rPr lang="de-DE" sz="4800" dirty="0"/>
              <a:t>Mitgliederaufnahme </a:t>
            </a:r>
          </a:p>
        </p:txBody>
      </p:sp>
      <p:sp>
        <p:nvSpPr>
          <p:cNvPr id="3" name="Inhaltsplatzhalter 2">
            <a:extLst>
              <a:ext uri="{FF2B5EF4-FFF2-40B4-BE49-F238E27FC236}">
                <a16:creationId xmlns:a16="http://schemas.microsoft.com/office/drawing/2014/main" id="{E4C0E49B-C6AA-C417-8864-C6E317C2C46E}"/>
              </a:ext>
            </a:extLst>
          </p:cNvPr>
          <p:cNvSpPr>
            <a:spLocks noGrp="1"/>
          </p:cNvSpPr>
          <p:nvPr>
            <p:ph idx="1"/>
          </p:nvPr>
        </p:nvSpPr>
        <p:spPr>
          <a:xfrm>
            <a:off x="1045028" y="3017522"/>
            <a:ext cx="9941319" cy="3124658"/>
          </a:xfrm>
        </p:spPr>
        <p:txBody>
          <a:bodyPr anchor="t">
            <a:normAutofit fontScale="92500" lnSpcReduction="10000"/>
          </a:bodyPr>
          <a:lstStyle/>
          <a:p>
            <a:r>
              <a:rPr lang="de-DE" sz="2400" dirty="0"/>
              <a:t>Vorliegende Aufnahmeanträge, die von der Vertreterversammlung zu genehmigen sind:</a:t>
            </a:r>
          </a:p>
          <a:p>
            <a:pPr>
              <a:buFont typeface="Symbol" panose="05050102010706020507" pitchFamily="18" charset="2"/>
              <a:buChar char="-"/>
            </a:pPr>
            <a:r>
              <a:rPr lang="de-DE" sz="2400" dirty="0"/>
              <a:t>Vereine: Turnverein Eiserfeld e.V. Abteilung Voltigieren</a:t>
            </a:r>
          </a:p>
          <a:p>
            <a:pPr>
              <a:lnSpc>
                <a:spcPct val="150000"/>
              </a:lnSpc>
              <a:buFont typeface="Symbol" panose="05050102010706020507" pitchFamily="18" charset="2"/>
              <a:buChar char="-"/>
            </a:pPr>
            <a:r>
              <a:rPr lang="de-DE" sz="2400" dirty="0"/>
              <a:t>Persönliche Mitglieder: Alina Zinke, Anna Schürbusch-Hoof, Chris Scheerer, Colette Ginsberg, Fabian </a:t>
            </a:r>
            <a:r>
              <a:rPr lang="de-DE" sz="2400" dirty="0" err="1"/>
              <a:t>Düperthal</a:t>
            </a:r>
            <a:r>
              <a:rPr lang="de-DE" sz="2400" dirty="0"/>
              <a:t>, </a:t>
            </a:r>
            <a:r>
              <a:rPr lang="de-DE" sz="2400"/>
              <a:t>Julia Fuchs, Lena </a:t>
            </a:r>
            <a:r>
              <a:rPr lang="de-DE" sz="2400" dirty="0" err="1"/>
              <a:t>Czogalla</a:t>
            </a:r>
            <a:r>
              <a:rPr lang="de-DE" sz="2400" dirty="0"/>
              <a:t>, Maike Büdenbender, Mara Büdenbender, Moritz Brücher, Michaela Ohrendorf, Sabrina Denke, Simone Türpitz, Sophie Türpitz, Sven Grunewald, Timo Langenbach</a:t>
            </a:r>
          </a:p>
          <a:p>
            <a:pPr>
              <a:buFont typeface="Symbol" panose="05050102010706020507" pitchFamily="18" charset="2"/>
              <a:buChar char="-"/>
            </a:pPr>
            <a:endParaRPr lang="de-DE" sz="2400" dirty="0"/>
          </a:p>
        </p:txBody>
      </p:sp>
      <p:cxnSp>
        <p:nvCxnSpPr>
          <p:cNvPr id="20" name="Straight Connector 19">
            <a:extLst>
              <a:ext uri="{FF2B5EF4-FFF2-40B4-BE49-F238E27FC236}">
                <a16:creationId xmlns:a16="http://schemas.microsoft.com/office/drawing/2014/main" id="{0A0E0E3E-6BC8-2CF4-3BA7-6EFCD2D82AB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719109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 name="Group 12">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14" name="Rectangle 13">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8" name="Rectangle 17">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B1A4DE56-D73A-4ACF-5F78-BCA488532C4A}"/>
              </a:ext>
            </a:extLst>
          </p:cNvPr>
          <p:cNvSpPr>
            <a:spLocks noGrp="1"/>
          </p:cNvSpPr>
          <p:nvPr>
            <p:ph type="title"/>
          </p:nvPr>
        </p:nvSpPr>
        <p:spPr>
          <a:xfrm>
            <a:off x="1043631" y="809898"/>
            <a:ext cx="9942716" cy="1554480"/>
          </a:xfrm>
        </p:spPr>
        <p:txBody>
          <a:bodyPr anchor="ctr">
            <a:normAutofit/>
          </a:bodyPr>
          <a:lstStyle/>
          <a:p>
            <a:r>
              <a:rPr lang="de-DE" sz="4800" dirty="0"/>
              <a:t>Modus 2026</a:t>
            </a:r>
          </a:p>
        </p:txBody>
      </p:sp>
      <p:sp>
        <p:nvSpPr>
          <p:cNvPr id="3" name="Inhaltsplatzhalter 2">
            <a:extLst>
              <a:ext uri="{FF2B5EF4-FFF2-40B4-BE49-F238E27FC236}">
                <a16:creationId xmlns:a16="http://schemas.microsoft.com/office/drawing/2014/main" id="{65F0EA66-28B2-0E05-8B89-33E9C58C9258}"/>
              </a:ext>
            </a:extLst>
          </p:cNvPr>
          <p:cNvSpPr>
            <a:spLocks noGrp="1"/>
          </p:cNvSpPr>
          <p:nvPr>
            <p:ph idx="1"/>
          </p:nvPr>
        </p:nvSpPr>
        <p:spPr>
          <a:xfrm>
            <a:off x="1045028" y="3017522"/>
            <a:ext cx="9941319" cy="3124658"/>
          </a:xfrm>
        </p:spPr>
        <p:txBody>
          <a:bodyPr anchor="ctr">
            <a:normAutofit/>
          </a:bodyPr>
          <a:lstStyle/>
          <a:p>
            <a:r>
              <a:rPr lang="de-DE" sz="2400" dirty="0"/>
              <a:t>BV Turnier Dressur vom </a:t>
            </a:r>
            <a:r>
              <a:rPr lang="nb-NO" sz="2400" dirty="0"/>
              <a:t>18. bis 19. Juli mit Dressurreiterwettbewerb (WBO) bis zur S-Dressur</a:t>
            </a:r>
          </a:p>
          <a:p>
            <a:r>
              <a:rPr lang="nb-NO" sz="2400" dirty="0"/>
              <a:t>BV Turnier Springen vom 25. bis 26. Juli mit Springreiterwettbewerb (WBO) bis zum S Springen </a:t>
            </a:r>
          </a:p>
          <a:p>
            <a:r>
              <a:rPr lang="nb-NO" sz="2400" dirty="0"/>
              <a:t>Schulpferdecup und Voltimeisterschaft übers Jahr verteilt</a:t>
            </a:r>
          </a:p>
          <a:p>
            <a:pPr marL="0" indent="0">
              <a:buNone/>
            </a:pPr>
            <a:endParaRPr lang="de-DE" sz="2400" dirty="0"/>
          </a:p>
        </p:txBody>
      </p:sp>
      <p:cxnSp>
        <p:nvCxnSpPr>
          <p:cNvPr id="20" name="Straight Connector 19">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040006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44CF872-89C3-9375-A751-64F22B2BAC88}"/>
            </a:ext>
          </a:extLst>
        </p:cNvPr>
        <p:cNvGrpSpPr/>
        <p:nvPr/>
      </p:nvGrpSpPr>
      <p:grpSpPr>
        <a:xfrm>
          <a:off x="0" y="0"/>
          <a:ext cx="0" cy="0"/>
          <a:chOff x="0" y="0"/>
          <a:chExt cx="0" cy="0"/>
        </a:xfrm>
      </p:grpSpPr>
      <p:sp useBgFill="1">
        <p:nvSpPr>
          <p:cNvPr id="26" name="Rectangle 25">
            <a:extLst>
              <a:ext uri="{FF2B5EF4-FFF2-40B4-BE49-F238E27FC236}">
                <a16:creationId xmlns:a16="http://schemas.microsoft.com/office/drawing/2014/main" id="{0DEDCC5D-8B8A-40DB-BE90-A3AA27C64A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8" name="Group 27">
            <a:extLst>
              <a:ext uri="{FF2B5EF4-FFF2-40B4-BE49-F238E27FC236}">
                <a16:creationId xmlns:a16="http://schemas.microsoft.com/office/drawing/2014/main" id="{65167ED7-6315-43AB-B1B6-C326D5FD8F8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a:off x="-2340441" y="2666183"/>
            <a:ext cx="5860051" cy="527712"/>
            <a:chOff x="6081624" y="1998368"/>
            <a:chExt cx="5613457" cy="782175"/>
          </a:xfrm>
          <a:solidFill>
            <a:schemeClr val="accent4"/>
          </a:solidFill>
        </p:grpSpPr>
        <p:sp>
          <p:nvSpPr>
            <p:cNvPr id="29" name="Rectangle 28">
              <a:extLst>
                <a:ext uri="{FF2B5EF4-FFF2-40B4-BE49-F238E27FC236}">
                  <a16:creationId xmlns:a16="http://schemas.microsoft.com/office/drawing/2014/main" id="{EF4D8839-FB03-487D-ACC8-8BFEDD4FEB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0EF75023-9A3B-42FC-B704-61A8F7BEF4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6081624" y="1998844"/>
              <a:ext cx="5372968" cy="7816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2" name="Rectangle 31">
            <a:extLst>
              <a:ext uri="{FF2B5EF4-FFF2-40B4-BE49-F238E27FC236}">
                <a16:creationId xmlns:a16="http://schemas.microsoft.com/office/drawing/2014/main" id="{CBC4F608-B4B8-48C3-9572-C0F061B1CD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9528" y="922919"/>
            <a:ext cx="11111729" cy="546125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250C6E79-A553-3FC0-6F7C-204EEC4F0F18}"/>
              </a:ext>
            </a:extLst>
          </p:cNvPr>
          <p:cNvSpPr>
            <a:spLocks noGrp="1"/>
          </p:cNvSpPr>
          <p:nvPr>
            <p:ph type="title"/>
          </p:nvPr>
        </p:nvSpPr>
        <p:spPr>
          <a:xfrm>
            <a:off x="1106599" y="248083"/>
            <a:ext cx="9849751" cy="1349671"/>
          </a:xfrm>
        </p:spPr>
        <p:txBody>
          <a:bodyPr anchor="b">
            <a:normAutofit/>
          </a:bodyPr>
          <a:lstStyle/>
          <a:p>
            <a:r>
              <a:rPr lang="de-DE" sz="5400" dirty="0"/>
              <a:t>Modus 2026 Dressur</a:t>
            </a:r>
          </a:p>
        </p:txBody>
      </p:sp>
      <p:graphicFrame>
        <p:nvGraphicFramePr>
          <p:cNvPr id="6" name="Inhaltsplatzhalter 5">
            <a:extLst>
              <a:ext uri="{FF2B5EF4-FFF2-40B4-BE49-F238E27FC236}">
                <a16:creationId xmlns:a16="http://schemas.microsoft.com/office/drawing/2014/main" id="{88A485F3-E818-AFD9-28A1-E103E105192E}"/>
              </a:ext>
            </a:extLst>
          </p:cNvPr>
          <p:cNvGraphicFramePr>
            <a:graphicFrameLocks noGrp="1"/>
          </p:cNvGraphicFramePr>
          <p:nvPr>
            <p:ph idx="1"/>
            <p:extLst>
              <p:ext uri="{D42A27DB-BD31-4B8C-83A1-F6EECF244321}">
                <p14:modId xmlns:p14="http://schemas.microsoft.com/office/powerpoint/2010/main" val="2329392965"/>
              </p:ext>
            </p:extLst>
          </p:nvPr>
        </p:nvGraphicFramePr>
        <p:xfrm>
          <a:off x="1106599" y="1750645"/>
          <a:ext cx="8034360" cy="2107734"/>
        </p:xfrm>
        <a:graphic>
          <a:graphicData uri="http://schemas.openxmlformats.org/drawingml/2006/table">
            <a:tbl>
              <a:tblPr firstRow="1" firstCol="1" bandRow="1">
                <a:tableStyleId>{5C22544A-7EE6-4342-B048-85BDC9FD1C3A}</a:tableStyleId>
              </a:tblPr>
              <a:tblGrid>
                <a:gridCol w="1606872">
                  <a:extLst>
                    <a:ext uri="{9D8B030D-6E8A-4147-A177-3AD203B41FA5}">
                      <a16:colId xmlns:a16="http://schemas.microsoft.com/office/drawing/2014/main" val="2640051117"/>
                    </a:ext>
                  </a:extLst>
                </a:gridCol>
                <a:gridCol w="1606872">
                  <a:extLst>
                    <a:ext uri="{9D8B030D-6E8A-4147-A177-3AD203B41FA5}">
                      <a16:colId xmlns:a16="http://schemas.microsoft.com/office/drawing/2014/main" val="4250984201"/>
                    </a:ext>
                  </a:extLst>
                </a:gridCol>
                <a:gridCol w="1606872">
                  <a:extLst>
                    <a:ext uri="{9D8B030D-6E8A-4147-A177-3AD203B41FA5}">
                      <a16:colId xmlns:a16="http://schemas.microsoft.com/office/drawing/2014/main" val="619675048"/>
                    </a:ext>
                  </a:extLst>
                </a:gridCol>
                <a:gridCol w="1606872">
                  <a:extLst>
                    <a:ext uri="{9D8B030D-6E8A-4147-A177-3AD203B41FA5}">
                      <a16:colId xmlns:a16="http://schemas.microsoft.com/office/drawing/2014/main" val="3130755493"/>
                    </a:ext>
                  </a:extLst>
                </a:gridCol>
                <a:gridCol w="1606872">
                  <a:extLst>
                    <a:ext uri="{9D8B030D-6E8A-4147-A177-3AD203B41FA5}">
                      <a16:colId xmlns:a16="http://schemas.microsoft.com/office/drawing/2014/main" val="926479736"/>
                    </a:ext>
                  </a:extLst>
                </a:gridCol>
              </a:tblGrid>
              <a:tr h="351289">
                <a:tc>
                  <a:txBody>
                    <a:bodyPr/>
                    <a:lstStyle/>
                    <a:p>
                      <a:pPr algn="l">
                        <a:lnSpc>
                          <a:spcPct val="150000"/>
                        </a:lnSpc>
                        <a:spcAft>
                          <a:spcPts val="800"/>
                        </a:spcAft>
                        <a:buNone/>
                      </a:pPr>
                      <a:r>
                        <a:rPr lang="de-DE" sz="1600" kern="100" dirty="0">
                          <a:effectLst/>
                        </a:rPr>
                        <a:t> </a:t>
                      </a:r>
                      <a:r>
                        <a:rPr lang="de-DE" sz="1600" kern="100" dirty="0" err="1">
                          <a:effectLst/>
                        </a:rPr>
                        <a:t>Tourname</a:t>
                      </a:r>
                      <a:endParaRPr lang="de-DE"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50000"/>
                        </a:lnSpc>
                        <a:spcAft>
                          <a:spcPts val="800"/>
                        </a:spcAft>
                        <a:buNone/>
                      </a:pPr>
                      <a:r>
                        <a:rPr lang="de-DE" sz="1600" kern="100" dirty="0">
                          <a:effectLst/>
                        </a:rPr>
                        <a:t> Info</a:t>
                      </a:r>
                      <a:endParaRPr lang="de-DE"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50000"/>
                        </a:lnSpc>
                        <a:spcAft>
                          <a:spcPts val="800"/>
                        </a:spcAft>
                        <a:buNone/>
                      </a:pPr>
                      <a:r>
                        <a:rPr lang="de-DE" sz="1600" kern="100">
                          <a:effectLst/>
                        </a:rPr>
                        <a:t>LK</a:t>
                      </a:r>
                      <a:endParaRPr lang="de-DE"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50000"/>
                        </a:lnSpc>
                        <a:spcAft>
                          <a:spcPts val="800"/>
                        </a:spcAft>
                        <a:buNone/>
                      </a:pPr>
                      <a:r>
                        <a:rPr lang="de-DE" sz="1600" kern="100" dirty="0">
                          <a:effectLst/>
                          <a:latin typeface="Calibri" panose="020F0502020204030204" pitchFamily="34" charset="0"/>
                          <a:ea typeface="Calibri" panose="020F0502020204030204" pitchFamily="34" charset="0"/>
                          <a:cs typeface="Times New Roman" panose="02020603050405020304" pitchFamily="18" charset="0"/>
                        </a:rPr>
                        <a:t>WP 1</a:t>
                      </a:r>
                    </a:p>
                  </a:txBody>
                  <a:tcPr marL="68580" marR="68580" marT="0" marB="0" anchor="ctr"/>
                </a:tc>
                <a:tc>
                  <a:txBody>
                    <a:bodyPr/>
                    <a:lstStyle/>
                    <a:p>
                      <a:pPr algn="l">
                        <a:lnSpc>
                          <a:spcPct val="150000"/>
                        </a:lnSpc>
                        <a:spcAft>
                          <a:spcPts val="800"/>
                        </a:spcAft>
                        <a:buNone/>
                      </a:pPr>
                      <a:r>
                        <a:rPr lang="de-DE" sz="1600" kern="100" dirty="0">
                          <a:effectLst/>
                          <a:latin typeface="Calibri" panose="020F0502020204030204" pitchFamily="34" charset="0"/>
                          <a:ea typeface="Calibri" panose="020F0502020204030204" pitchFamily="34" charset="0"/>
                          <a:cs typeface="Times New Roman" panose="02020603050405020304" pitchFamily="18" charset="0"/>
                        </a:rPr>
                        <a:t>WP 2</a:t>
                      </a:r>
                    </a:p>
                  </a:txBody>
                  <a:tcPr marL="68580" marR="68580" marT="0" marB="0" anchor="ctr"/>
                </a:tc>
                <a:extLst>
                  <a:ext uri="{0D108BD9-81ED-4DB2-BD59-A6C34878D82A}">
                    <a16:rowId xmlns:a16="http://schemas.microsoft.com/office/drawing/2014/main" val="100249197"/>
                  </a:ext>
                </a:extLst>
              </a:tr>
              <a:tr h="351289">
                <a:tc>
                  <a:txBody>
                    <a:bodyPr/>
                    <a:lstStyle/>
                    <a:p>
                      <a:pPr algn="l">
                        <a:lnSpc>
                          <a:spcPct val="150000"/>
                        </a:lnSpc>
                        <a:spcAft>
                          <a:spcPts val="800"/>
                        </a:spcAft>
                        <a:buNone/>
                      </a:pPr>
                      <a:r>
                        <a:rPr lang="de-DE" sz="1600" kern="100" dirty="0">
                          <a:effectLst/>
                        </a:rPr>
                        <a:t>WBO</a:t>
                      </a:r>
                      <a:endParaRPr lang="de-DE"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50000"/>
                        </a:lnSpc>
                        <a:spcAft>
                          <a:spcPts val="800"/>
                        </a:spcAft>
                        <a:buNone/>
                      </a:pPr>
                      <a:r>
                        <a:rPr lang="de-DE" sz="1600" kern="100">
                          <a:effectLst/>
                        </a:rPr>
                        <a:t>U21</a:t>
                      </a:r>
                      <a:endParaRPr lang="de-DE"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07000"/>
                        </a:lnSpc>
                        <a:spcAft>
                          <a:spcPts val="800"/>
                        </a:spcAft>
                        <a:buNone/>
                      </a:pPr>
                      <a:r>
                        <a:rPr lang="de-DE" sz="16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0 - 7</a:t>
                      </a:r>
                      <a:endParaRPr lang="de-DE" sz="1400" dirty="0">
                        <a:effectLst/>
                        <a:latin typeface="Aptos" panose="020B0004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50000"/>
                        </a:lnSpc>
                        <a:spcAft>
                          <a:spcPts val="800"/>
                        </a:spcAft>
                        <a:buNone/>
                      </a:pPr>
                      <a:r>
                        <a:rPr lang="de-DE" sz="1600" kern="100">
                          <a:effectLst/>
                        </a:rPr>
                        <a:t>DW 1</a:t>
                      </a:r>
                      <a:endParaRPr lang="de-DE"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50000"/>
                        </a:lnSpc>
                        <a:spcAft>
                          <a:spcPts val="800"/>
                        </a:spcAft>
                        <a:buNone/>
                      </a:pPr>
                      <a:r>
                        <a:rPr lang="de-DE" sz="1600" kern="100" dirty="0">
                          <a:effectLst/>
                        </a:rPr>
                        <a:t>DW 3</a:t>
                      </a:r>
                      <a:endParaRPr lang="de-DE"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724799786"/>
                  </a:ext>
                </a:extLst>
              </a:tr>
              <a:tr h="351289">
                <a:tc>
                  <a:txBody>
                    <a:bodyPr/>
                    <a:lstStyle/>
                    <a:p>
                      <a:pPr algn="l">
                        <a:lnSpc>
                          <a:spcPct val="150000"/>
                        </a:lnSpc>
                        <a:spcAft>
                          <a:spcPts val="800"/>
                        </a:spcAft>
                        <a:buNone/>
                      </a:pPr>
                      <a:r>
                        <a:rPr lang="de-DE" sz="1600" kern="100">
                          <a:effectLst/>
                        </a:rPr>
                        <a:t>Small</a:t>
                      </a:r>
                      <a:endParaRPr lang="de-DE"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50000"/>
                        </a:lnSpc>
                        <a:spcAft>
                          <a:spcPts val="800"/>
                        </a:spcAft>
                        <a:buNone/>
                      </a:pPr>
                      <a:r>
                        <a:rPr lang="de-DE" sz="1600" kern="100" dirty="0">
                          <a:effectLst/>
                        </a:rPr>
                        <a:t>E</a:t>
                      </a:r>
                      <a:endParaRPr lang="de-DE"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07000"/>
                        </a:lnSpc>
                        <a:spcAft>
                          <a:spcPts val="800"/>
                        </a:spcAft>
                        <a:buNone/>
                      </a:pPr>
                      <a:r>
                        <a:rPr lang="de-DE" sz="1600">
                          <a:solidFill>
                            <a:srgbClr val="000000"/>
                          </a:solidFill>
                          <a:effectLst/>
                          <a:highlight>
                            <a:srgbClr val="FFFF00"/>
                          </a:highlight>
                          <a:latin typeface="Aptos" panose="020B0004020202020204" pitchFamily="34" charset="0"/>
                          <a:ea typeface="Calibri" panose="020F0502020204030204" pitchFamily="34" charset="0"/>
                          <a:cs typeface="Times New Roman" panose="02020603050405020304" pitchFamily="18" charset="0"/>
                        </a:rPr>
                        <a:t>7</a:t>
                      </a:r>
                      <a:r>
                        <a:rPr lang="de-DE" sz="160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 - 6</a:t>
                      </a:r>
                      <a:endParaRPr lang="de-DE" sz="1400">
                        <a:effectLst/>
                        <a:latin typeface="Aptos" panose="020B0004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50000"/>
                        </a:lnSpc>
                        <a:spcAft>
                          <a:spcPts val="800"/>
                        </a:spcAft>
                        <a:buNone/>
                      </a:pPr>
                      <a:r>
                        <a:rPr lang="de-DE" sz="1600" kern="100">
                          <a:effectLst/>
                        </a:rPr>
                        <a:t>RE 2/2</a:t>
                      </a:r>
                      <a:endParaRPr lang="de-DE"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50000"/>
                        </a:lnSpc>
                        <a:spcAft>
                          <a:spcPts val="800"/>
                        </a:spcAft>
                        <a:buNone/>
                      </a:pPr>
                      <a:r>
                        <a:rPr lang="de-DE" sz="1600" kern="100" dirty="0">
                          <a:effectLst/>
                        </a:rPr>
                        <a:t>E 6/2</a:t>
                      </a:r>
                      <a:endParaRPr lang="de-DE"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988021533"/>
                  </a:ext>
                </a:extLst>
              </a:tr>
              <a:tr h="351289">
                <a:tc>
                  <a:txBody>
                    <a:bodyPr/>
                    <a:lstStyle/>
                    <a:p>
                      <a:pPr algn="l">
                        <a:lnSpc>
                          <a:spcPct val="150000"/>
                        </a:lnSpc>
                        <a:spcAft>
                          <a:spcPts val="800"/>
                        </a:spcAft>
                        <a:buNone/>
                      </a:pPr>
                      <a:r>
                        <a:rPr lang="de-DE" sz="1600" kern="100">
                          <a:effectLst/>
                        </a:rPr>
                        <a:t>Medium</a:t>
                      </a:r>
                      <a:endParaRPr lang="de-DE"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50000"/>
                        </a:lnSpc>
                        <a:spcAft>
                          <a:spcPts val="800"/>
                        </a:spcAft>
                        <a:buNone/>
                      </a:pPr>
                      <a:r>
                        <a:rPr lang="de-DE" sz="1600" kern="100">
                          <a:effectLst/>
                        </a:rPr>
                        <a:t>A</a:t>
                      </a:r>
                      <a:endParaRPr lang="de-DE"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07000"/>
                        </a:lnSpc>
                        <a:spcAft>
                          <a:spcPts val="800"/>
                        </a:spcAft>
                        <a:buNone/>
                      </a:pPr>
                      <a:r>
                        <a:rPr lang="de-DE" sz="160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5, </a:t>
                      </a:r>
                      <a:r>
                        <a:rPr lang="de-DE" sz="1600">
                          <a:solidFill>
                            <a:srgbClr val="000000"/>
                          </a:solidFill>
                          <a:effectLst/>
                          <a:highlight>
                            <a:srgbClr val="FFFF00"/>
                          </a:highlight>
                          <a:latin typeface="Aptos" panose="020B0004020202020204" pitchFamily="34" charset="0"/>
                          <a:ea typeface="Calibri" panose="020F0502020204030204" pitchFamily="34" charset="0"/>
                          <a:cs typeface="Times New Roman" panose="02020603050405020304" pitchFamily="18" charset="0"/>
                        </a:rPr>
                        <a:t>4 &amp; 6</a:t>
                      </a:r>
                      <a:endParaRPr lang="de-DE" sz="1400">
                        <a:effectLst/>
                        <a:latin typeface="Aptos" panose="020B0004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50000"/>
                        </a:lnSpc>
                        <a:spcAft>
                          <a:spcPts val="800"/>
                        </a:spcAft>
                        <a:buNone/>
                      </a:pPr>
                      <a:r>
                        <a:rPr lang="de-DE" sz="1600" kern="100">
                          <a:effectLst/>
                        </a:rPr>
                        <a:t>A 5/2</a:t>
                      </a:r>
                      <a:endParaRPr lang="de-DE"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50000"/>
                        </a:lnSpc>
                        <a:spcAft>
                          <a:spcPts val="800"/>
                        </a:spcAft>
                        <a:buNone/>
                      </a:pPr>
                      <a:r>
                        <a:rPr lang="de-DE" sz="1600" kern="100" dirty="0">
                          <a:effectLst/>
                        </a:rPr>
                        <a:t>A 13/1</a:t>
                      </a:r>
                      <a:endParaRPr lang="de-DE"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995495172"/>
                  </a:ext>
                </a:extLst>
              </a:tr>
              <a:tr h="351289">
                <a:tc>
                  <a:txBody>
                    <a:bodyPr/>
                    <a:lstStyle/>
                    <a:p>
                      <a:pPr algn="l">
                        <a:lnSpc>
                          <a:spcPct val="150000"/>
                        </a:lnSpc>
                        <a:spcAft>
                          <a:spcPts val="800"/>
                        </a:spcAft>
                        <a:buNone/>
                      </a:pPr>
                      <a:r>
                        <a:rPr lang="de-DE" sz="1600" kern="100" dirty="0">
                          <a:effectLst/>
                          <a:latin typeface="Calibri" panose="020F0502020204030204" pitchFamily="34" charset="0"/>
                          <a:ea typeface="Calibri" panose="020F0502020204030204" pitchFamily="34" charset="0"/>
                          <a:cs typeface="Times New Roman" panose="02020603050405020304" pitchFamily="18" charset="0"/>
                        </a:rPr>
                        <a:t>Large</a:t>
                      </a:r>
                    </a:p>
                  </a:txBody>
                  <a:tcPr marL="68580" marR="68580" marT="0" marB="0" anchor="ctr"/>
                </a:tc>
                <a:tc>
                  <a:txBody>
                    <a:bodyPr/>
                    <a:lstStyle/>
                    <a:p>
                      <a:pPr algn="l">
                        <a:lnSpc>
                          <a:spcPct val="150000"/>
                        </a:lnSpc>
                        <a:spcAft>
                          <a:spcPts val="800"/>
                        </a:spcAft>
                        <a:buNone/>
                      </a:pPr>
                      <a:r>
                        <a:rPr lang="de-DE" sz="1600" kern="100" dirty="0">
                          <a:effectLst/>
                        </a:rPr>
                        <a:t>L</a:t>
                      </a:r>
                      <a:endParaRPr lang="de-DE"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07000"/>
                        </a:lnSpc>
                        <a:spcAft>
                          <a:spcPts val="800"/>
                        </a:spcAft>
                        <a:buNone/>
                      </a:pPr>
                      <a:r>
                        <a:rPr lang="de-DE" sz="160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4, </a:t>
                      </a:r>
                      <a:r>
                        <a:rPr lang="de-DE" sz="1600">
                          <a:solidFill>
                            <a:srgbClr val="000000"/>
                          </a:solidFill>
                          <a:effectLst/>
                          <a:highlight>
                            <a:srgbClr val="FFFF00"/>
                          </a:highlight>
                          <a:latin typeface="Aptos" panose="020B0004020202020204" pitchFamily="34" charset="0"/>
                          <a:ea typeface="Calibri" panose="020F0502020204030204" pitchFamily="34" charset="0"/>
                          <a:cs typeface="Times New Roman" panose="02020603050405020304" pitchFamily="18" charset="0"/>
                        </a:rPr>
                        <a:t>5 &amp; 3</a:t>
                      </a:r>
                      <a:endParaRPr lang="de-DE" sz="1400">
                        <a:effectLst/>
                        <a:latin typeface="Aptos" panose="020B0004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50000"/>
                        </a:lnSpc>
                        <a:spcAft>
                          <a:spcPts val="800"/>
                        </a:spcAft>
                        <a:buNone/>
                      </a:pPr>
                      <a:r>
                        <a:rPr lang="de-DE" sz="1600" kern="100" dirty="0">
                          <a:effectLst/>
                          <a:highlight>
                            <a:srgbClr val="00FFFF"/>
                          </a:highlight>
                        </a:rPr>
                        <a:t>L 8 </a:t>
                      </a:r>
                      <a:endParaRPr lang="de-DE" sz="1600" kern="100" dirty="0">
                        <a:effectLst/>
                        <a:highlight>
                          <a:srgbClr val="00FFFF"/>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50000"/>
                        </a:lnSpc>
                        <a:spcAft>
                          <a:spcPts val="800"/>
                        </a:spcAft>
                        <a:buNone/>
                      </a:pPr>
                      <a:r>
                        <a:rPr lang="de-DE" sz="1600" kern="100" dirty="0">
                          <a:effectLst/>
                          <a:highlight>
                            <a:srgbClr val="00FFFF"/>
                          </a:highlight>
                        </a:rPr>
                        <a:t>L 11 </a:t>
                      </a:r>
                      <a:endParaRPr lang="de-DE" sz="1600" kern="100" dirty="0">
                        <a:effectLst/>
                        <a:highlight>
                          <a:srgbClr val="00FFFF"/>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306006062"/>
                  </a:ext>
                </a:extLst>
              </a:tr>
              <a:tr h="351289">
                <a:tc>
                  <a:txBody>
                    <a:bodyPr/>
                    <a:lstStyle/>
                    <a:p>
                      <a:pPr algn="l">
                        <a:lnSpc>
                          <a:spcPct val="150000"/>
                        </a:lnSpc>
                        <a:spcAft>
                          <a:spcPts val="800"/>
                        </a:spcAft>
                        <a:buNone/>
                      </a:pPr>
                      <a:r>
                        <a:rPr lang="de-DE" sz="1600" kern="100" dirty="0">
                          <a:effectLst/>
                          <a:latin typeface="Calibri" panose="020F0502020204030204" pitchFamily="34" charset="0"/>
                          <a:ea typeface="Calibri" panose="020F0502020204030204" pitchFamily="34" charset="0"/>
                          <a:cs typeface="Times New Roman" panose="02020603050405020304" pitchFamily="18" charset="0"/>
                        </a:rPr>
                        <a:t>Big</a:t>
                      </a:r>
                    </a:p>
                  </a:txBody>
                  <a:tcPr marL="68580" marR="68580" marT="0" marB="0" anchor="ctr"/>
                </a:tc>
                <a:tc>
                  <a:txBody>
                    <a:bodyPr/>
                    <a:lstStyle/>
                    <a:p>
                      <a:pPr algn="l">
                        <a:lnSpc>
                          <a:spcPct val="150000"/>
                        </a:lnSpc>
                        <a:spcAft>
                          <a:spcPts val="800"/>
                        </a:spcAft>
                        <a:buNone/>
                      </a:pPr>
                      <a:r>
                        <a:rPr lang="de-DE" sz="1600" kern="100" dirty="0">
                          <a:effectLst/>
                        </a:rPr>
                        <a:t>M</a:t>
                      </a:r>
                      <a:endParaRPr lang="de-DE"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07000"/>
                        </a:lnSpc>
                        <a:spcAft>
                          <a:spcPts val="800"/>
                        </a:spcAft>
                        <a:buNone/>
                      </a:pPr>
                      <a:r>
                        <a:rPr lang="de-DE" sz="16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3 - 1, </a:t>
                      </a:r>
                      <a:r>
                        <a:rPr lang="de-DE" sz="1600" dirty="0">
                          <a:solidFill>
                            <a:srgbClr val="000000"/>
                          </a:solidFill>
                          <a:effectLst/>
                          <a:highlight>
                            <a:srgbClr val="FFFF00"/>
                          </a:highlight>
                          <a:latin typeface="Aptos" panose="020B0004020202020204" pitchFamily="34" charset="0"/>
                          <a:ea typeface="Calibri" panose="020F0502020204030204" pitchFamily="34" charset="0"/>
                          <a:cs typeface="Times New Roman" panose="02020603050405020304" pitchFamily="18" charset="0"/>
                        </a:rPr>
                        <a:t>4</a:t>
                      </a:r>
                      <a:endParaRPr lang="de-DE" sz="1400" dirty="0">
                        <a:effectLst/>
                        <a:highlight>
                          <a:srgbClr val="FFFF00"/>
                        </a:highlight>
                        <a:latin typeface="Aptos" panose="020B0004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50000"/>
                        </a:lnSpc>
                        <a:spcAft>
                          <a:spcPts val="800"/>
                        </a:spcAft>
                        <a:buNone/>
                      </a:pPr>
                      <a:r>
                        <a:rPr lang="de-DE" sz="1600" kern="100" dirty="0">
                          <a:effectLst/>
                          <a:highlight>
                            <a:srgbClr val="00FFFF"/>
                          </a:highlight>
                        </a:rPr>
                        <a:t>M 6 </a:t>
                      </a:r>
                      <a:endParaRPr lang="de-DE" sz="1600" kern="100" dirty="0">
                        <a:effectLst/>
                        <a:highlight>
                          <a:srgbClr val="00FFFF"/>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50000"/>
                        </a:lnSpc>
                        <a:spcAft>
                          <a:spcPts val="800"/>
                        </a:spcAft>
                        <a:buNone/>
                      </a:pPr>
                      <a:r>
                        <a:rPr lang="de-DE" sz="1600" kern="100" dirty="0">
                          <a:effectLst/>
                          <a:highlight>
                            <a:srgbClr val="00FFFF"/>
                          </a:highlight>
                        </a:rPr>
                        <a:t>M 12</a:t>
                      </a:r>
                      <a:endParaRPr lang="de-DE" sz="1600" kern="100" dirty="0">
                        <a:effectLst/>
                        <a:highlight>
                          <a:srgbClr val="00FFFF"/>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533193909"/>
                  </a:ext>
                </a:extLst>
              </a:tr>
            </a:tbl>
          </a:graphicData>
        </a:graphic>
      </p:graphicFrame>
      <p:sp>
        <p:nvSpPr>
          <p:cNvPr id="7" name="Textfeld 6">
            <a:extLst>
              <a:ext uri="{FF2B5EF4-FFF2-40B4-BE49-F238E27FC236}">
                <a16:creationId xmlns:a16="http://schemas.microsoft.com/office/drawing/2014/main" id="{94ADAAA2-64B2-DF54-0B6C-1AE8A94611BA}"/>
              </a:ext>
            </a:extLst>
          </p:cNvPr>
          <p:cNvSpPr txBox="1"/>
          <p:nvPr/>
        </p:nvSpPr>
        <p:spPr>
          <a:xfrm>
            <a:off x="1106599" y="4131684"/>
            <a:ext cx="8034360" cy="1477328"/>
          </a:xfrm>
          <a:prstGeom prst="rect">
            <a:avLst/>
          </a:prstGeom>
          <a:noFill/>
        </p:spPr>
        <p:txBody>
          <a:bodyPr wrap="square" rtlCol="0">
            <a:spAutoFit/>
          </a:bodyPr>
          <a:lstStyle/>
          <a:p>
            <a:pPr marL="285750" indent="-285750">
              <a:buFontTx/>
              <a:buChar char="-"/>
            </a:pPr>
            <a:r>
              <a:rPr lang="de-DE" dirty="0">
                <a:highlight>
                  <a:srgbClr val="FFFF00"/>
                </a:highlight>
              </a:rPr>
              <a:t>Reiter mit dieser LK müssen sich für Tour eintragen</a:t>
            </a:r>
          </a:p>
          <a:p>
            <a:pPr marL="285750" indent="-285750">
              <a:buFontTx/>
              <a:buChar char="-"/>
            </a:pPr>
            <a:r>
              <a:rPr lang="de-DE" dirty="0">
                <a:highlight>
                  <a:srgbClr val="00FFFF"/>
                </a:highlight>
              </a:rPr>
              <a:t>auf 60m mit getrenntem Richten</a:t>
            </a:r>
          </a:p>
          <a:p>
            <a:pPr marL="285750" indent="-285750">
              <a:buFontTx/>
              <a:buChar char="-"/>
            </a:pPr>
            <a:r>
              <a:rPr lang="de-DE" dirty="0"/>
              <a:t>Alle Prüfungen werden im Rahmen des BV-Dressurturniers ausgerichtet</a:t>
            </a:r>
          </a:p>
          <a:p>
            <a:pPr marL="285750" indent="-285750">
              <a:buFontTx/>
              <a:buChar char="-"/>
            </a:pPr>
            <a:r>
              <a:rPr lang="de-DE" dirty="0"/>
              <a:t>Die zweite Wertungsprüfung wird 1,5-fach gewertet</a:t>
            </a:r>
          </a:p>
          <a:p>
            <a:pPr marL="285750" indent="-285750">
              <a:buFontTx/>
              <a:buChar char="-"/>
            </a:pPr>
            <a:r>
              <a:rPr lang="de-DE" dirty="0"/>
              <a:t>Für die L11 wird Dispens für Reiter mit LK XX beantragt</a:t>
            </a:r>
          </a:p>
        </p:txBody>
      </p:sp>
    </p:spTree>
    <p:extLst>
      <p:ext uri="{BB962C8B-B14F-4D97-AF65-F5344CB8AC3E}">
        <p14:creationId xmlns:p14="http://schemas.microsoft.com/office/powerpoint/2010/main" val="6763332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4B6049D-0FBD-F2E8-1247-12A2164E2F89}"/>
            </a:ext>
          </a:extLst>
        </p:cNvPr>
        <p:cNvGrpSpPr/>
        <p:nvPr/>
      </p:nvGrpSpPr>
      <p:grpSpPr>
        <a:xfrm>
          <a:off x="0" y="0"/>
          <a:ext cx="0" cy="0"/>
          <a:chOff x="0" y="0"/>
          <a:chExt cx="0" cy="0"/>
        </a:xfrm>
      </p:grpSpPr>
      <p:sp useBgFill="1">
        <p:nvSpPr>
          <p:cNvPr id="26" name="Rectangle 25">
            <a:extLst>
              <a:ext uri="{FF2B5EF4-FFF2-40B4-BE49-F238E27FC236}">
                <a16:creationId xmlns:a16="http://schemas.microsoft.com/office/drawing/2014/main" id="{35AE7FD6-3D36-7B97-DC5A-08D043EB74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8" name="Group 27">
            <a:extLst>
              <a:ext uri="{FF2B5EF4-FFF2-40B4-BE49-F238E27FC236}">
                <a16:creationId xmlns:a16="http://schemas.microsoft.com/office/drawing/2014/main" id="{E3C58557-0400-411F-1271-E4A1EE73096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a:off x="-2340441" y="2666183"/>
            <a:ext cx="5860051" cy="527712"/>
            <a:chOff x="6081624" y="1998368"/>
            <a:chExt cx="5613457" cy="782175"/>
          </a:xfrm>
          <a:solidFill>
            <a:schemeClr val="accent4"/>
          </a:solidFill>
        </p:grpSpPr>
        <p:sp>
          <p:nvSpPr>
            <p:cNvPr id="29" name="Rectangle 28">
              <a:extLst>
                <a:ext uri="{FF2B5EF4-FFF2-40B4-BE49-F238E27FC236}">
                  <a16:creationId xmlns:a16="http://schemas.microsoft.com/office/drawing/2014/main" id="{2CE121F9-E4B7-0E29-C927-4175DD7369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C84A7EFE-55EE-6CFB-6665-A1433203846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6081624" y="1998844"/>
              <a:ext cx="5372968" cy="7816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2" name="Rectangle 31">
            <a:extLst>
              <a:ext uri="{FF2B5EF4-FFF2-40B4-BE49-F238E27FC236}">
                <a16:creationId xmlns:a16="http://schemas.microsoft.com/office/drawing/2014/main" id="{E27634BC-EB55-5AF0-3BEA-519860ED27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9528" y="922919"/>
            <a:ext cx="11111729" cy="546125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6DD8E863-611E-5DF8-53E9-B478415E5FA7}"/>
              </a:ext>
            </a:extLst>
          </p:cNvPr>
          <p:cNvSpPr>
            <a:spLocks noGrp="1"/>
          </p:cNvSpPr>
          <p:nvPr>
            <p:ph type="title"/>
          </p:nvPr>
        </p:nvSpPr>
        <p:spPr>
          <a:xfrm>
            <a:off x="1106599" y="248083"/>
            <a:ext cx="9849751" cy="1349671"/>
          </a:xfrm>
        </p:spPr>
        <p:txBody>
          <a:bodyPr anchor="b">
            <a:normAutofit/>
          </a:bodyPr>
          <a:lstStyle/>
          <a:p>
            <a:r>
              <a:rPr lang="de-DE" sz="5400" dirty="0"/>
              <a:t>Modus 2026 Springen</a:t>
            </a:r>
          </a:p>
        </p:txBody>
      </p:sp>
      <p:graphicFrame>
        <p:nvGraphicFramePr>
          <p:cNvPr id="6" name="Inhaltsplatzhalter 5">
            <a:extLst>
              <a:ext uri="{FF2B5EF4-FFF2-40B4-BE49-F238E27FC236}">
                <a16:creationId xmlns:a16="http://schemas.microsoft.com/office/drawing/2014/main" id="{D0021610-5A9B-B8DC-284E-B0CC20A094AF}"/>
              </a:ext>
            </a:extLst>
          </p:cNvPr>
          <p:cNvGraphicFramePr>
            <a:graphicFrameLocks noGrp="1"/>
          </p:cNvGraphicFramePr>
          <p:nvPr>
            <p:ph idx="1"/>
            <p:extLst>
              <p:ext uri="{D42A27DB-BD31-4B8C-83A1-F6EECF244321}">
                <p14:modId xmlns:p14="http://schemas.microsoft.com/office/powerpoint/2010/main" val="1583139971"/>
              </p:ext>
            </p:extLst>
          </p:nvPr>
        </p:nvGraphicFramePr>
        <p:xfrm>
          <a:off x="1106599" y="1762125"/>
          <a:ext cx="8034360" cy="2107734"/>
        </p:xfrm>
        <a:graphic>
          <a:graphicData uri="http://schemas.openxmlformats.org/drawingml/2006/table">
            <a:tbl>
              <a:tblPr firstRow="1" firstCol="1" bandRow="1">
                <a:tableStyleId>{5C22544A-7EE6-4342-B048-85BDC9FD1C3A}</a:tableStyleId>
              </a:tblPr>
              <a:tblGrid>
                <a:gridCol w="1339060">
                  <a:extLst>
                    <a:ext uri="{9D8B030D-6E8A-4147-A177-3AD203B41FA5}">
                      <a16:colId xmlns:a16="http://schemas.microsoft.com/office/drawing/2014/main" val="2640051117"/>
                    </a:ext>
                  </a:extLst>
                </a:gridCol>
                <a:gridCol w="1339060">
                  <a:extLst>
                    <a:ext uri="{9D8B030D-6E8A-4147-A177-3AD203B41FA5}">
                      <a16:colId xmlns:a16="http://schemas.microsoft.com/office/drawing/2014/main" val="4250984201"/>
                    </a:ext>
                  </a:extLst>
                </a:gridCol>
                <a:gridCol w="1339060">
                  <a:extLst>
                    <a:ext uri="{9D8B030D-6E8A-4147-A177-3AD203B41FA5}">
                      <a16:colId xmlns:a16="http://schemas.microsoft.com/office/drawing/2014/main" val="619675048"/>
                    </a:ext>
                  </a:extLst>
                </a:gridCol>
                <a:gridCol w="1339060">
                  <a:extLst>
                    <a:ext uri="{9D8B030D-6E8A-4147-A177-3AD203B41FA5}">
                      <a16:colId xmlns:a16="http://schemas.microsoft.com/office/drawing/2014/main" val="3130755493"/>
                    </a:ext>
                  </a:extLst>
                </a:gridCol>
                <a:gridCol w="1339060">
                  <a:extLst>
                    <a:ext uri="{9D8B030D-6E8A-4147-A177-3AD203B41FA5}">
                      <a16:colId xmlns:a16="http://schemas.microsoft.com/office/drawing/2014/main" val="926479736"/>
                    </a:ext>
                  </a:extLst>
                </a:gridCol>
                <a:gridCol w="1339060">
                  <a:extLst>
                    <a:ext uri="{9D8B030D-6E8A-4147-A177-3AD203B41FA5}">
                      <a16:colId xmlns:a16="http://schemas.microsoft.com/office/drawing/2014/main" val="3699263153"/>
                    </a:ext>
                  </a:extLst>
                </a:gridCol>
              </a:tblGrid>
              <a:tr h="351289">
                <a:tc>
                  <a:txBody>
                    <a:bodyPr/>
                    <a:lstStyle/>
                    <a:p>
                      <a:pPr>
                        <a:lnSpc>
                          <a:spcPct val="150000"/>
                        </a:lnSpc>
                        <a:spcAft>
                          <a:spcPts val="800"/>
                        </a:spcAft>
                        <a:buNone/>
                      </a:pPr>
                      <a:r>
                        <a:rPr lang="de-DE" sz="1600" kern="100" dirty="0">
                          <a:effectLst/>
                        </a:rPr>
                        <a:t> </a:t>
                      </a:r>
                      <a:r>
                        <a:rPr lang="de-DE" sz="1600" kern="100" dirty="0" err="1">
                          <a:effectLst/>
                        </a:rPr>
                        <a:t>Tourname</a:t>
                      </a:r>
                      <a:endParaRPr lang="de-DE"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50000"/>
                        </a:lnSpc>
                        <a:spcAft>
                          <a:spcPts val="800"/>
                        </a:spcAft>
                        <a:buNone/>
                      </a:pPr>
                      <a:r>
                        <a:rPr lang="de-DE" sz="1600" kern="100" dirty="0">
                          <a:effectLst/>
                        </a:rPr>
                        <a:t> Info</a:t>
                      </a:r>
                      <a:endParaRPr lang="de-DE"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50000"/>
                        </a:lnSpc>
                        <a:spcAft>
                          <a:spcPts val="800"/>
                        </a:spcAft>
                        <a:buNone/>
                      </a:pPr>
                      <a:r>
                        <a:rPr lang="de-DE" sz="1600" kern="100">
                          <a:effectLst/>
                        </a:rPr>
                        <a:t>LK</a:t>
                      </a:r>
                      <a:endParaRPr lang="de-DE"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50000"/>
                        </a:lnSpc>
                        <a:spcAft>
                          <a:spcPts val="800"/>
                        </a:spcAft>
                        <a:buNone/>
                      </a:pPr>
                      <a:r>
                        <a:rPr lang="de-DE" sz="1600" kern="100" dirty="0">
                          <a:effectLst/>
                          <a:latin typeface="Calibri" panose="020F0502020204030204" pitchFamily="34" charset="0"/>
                          <a:ea typeface="Calibri" panose="020F0502020204030204" pitchFamily="34" charset="0"/>
                          <a:cs typeface="Times New Roman" panose="02020603050405020304" pitchFamily="18" charset="0"/>
                        </a:rPr>
                        <a:t>WP 1</a:t>
                      </a:r>
                    </a:p>
                  </a:txBody>
                  <a:tcPr marL="68580" marR="68580" marT="0" marB="0"/>
                </a:tc>
                <a:tc>
                  <a:txBody>
                    <a:bodyPr/>
                    <a:lstStyle/>
                    <a:p>
                      <a:pPr>
                        <a:lnSpc>
                          <a:spcPct val="150000"/>
                        </a:lnSpc>
                        <a:spcAft>
                          <a:spcPts val="800"/>
                        </a:spcAft>
                        <a:buNone/>
                      </a:pPr>
                      <a:r>
                        <a:rPr lang="de-DE" sz="1600" kern="100" dirty="0">
                          <a:effectLst/>
                          <a:latin typeface="Calibri" panose="020F0502020204030204" pitchFamily="34" charset="0"/>
                          <a:ea typeface="Calibri" panose="020F0502020204030204" pitchFamily="34" charset="0"/>
                          <a:cs typeface="Times New Roman" panose="02020603050405020304" pitchFamily="18" charset="0"/>
                        </a:rPr>
                        <a:t>WP 2</a:t>
                      </a:r>
                    </a:p>
                  </a:txBody>
                  <a:tcPr marL="68580" marR="68580" marT="0" marB="0"/>
                </a:tc>
                <a:tc>
                  <a:txBody>
                    <a:bodyPr/>
                    <a:lstStyle/>
                    <a:p>
                      <a:pPr>
                        <a:lnSpc>
                          <a:spcPct val="150000"/>
                        </a:lnSpc>
                        <a:spcAft>
                          <a:spcPts val="800"/>
                        </a:spcAft>
                        <a:buNone/>
                      </a:pPr>
                      <a:r>
                        <a:rPr lang="de-DE" sz="1600" kern="100" dirty="0">
                          <a:effectLst/>
                          <a:latin typeface="Calibri" panose="020F0502020204030204" pitchFamily="34" charset="0"/>
                          <a:ea typeface="Calibri" panose="020F0502020204030204" pitchFamily="34" charset="0"/>
                          <a:cs typeface="Times New Roman" panose="02020603050405020304" pitchFamily="18" charset="0"/>
                        </a:rPr>
                        <a:t>WP 3</a:t>
                      </a:r>
                    </a:p>
                  </a:txBody>
                  <a:tcPr marL="68580" marR="68580" marT="0" marB="0"/>
                </a:tc>
                <a:extLst>
                  <a:ext uri="{0D108BD9-81ED-4DB2-BD59-A6C34878D82A}">
                    <a16:rowId xmlns:a16="http://schemas.microsoft.com/office/drawing/2014/main" val="100249197"/>
                  </a:ext>
                </a:extLst>
              </a:tr>
              <a:tr h="351289">
                <a:tc>
                  <a:txBody>
                    <a:bodyPr/>
                    <a:lstStyle/>
                    <a:p>
                      <a:pPr>
                        <a:lnSpc>
                          <a:spcPct val="150000"/>
                        </a:lnSpc>
                        <a:spcAft>
                          <a:spcPts val="800"/>
                        </a:spcAft>
                        <a:buNone/>
                      </a:pPr>
                      <a:r>
                        <a:rPr lang="de-DE" sz="1600" kern="100" dirty="0">
                          <a:effectLst/>
                        </a:rPr>
                        <a:t>WBO</a:t>
                      </a:r>
                      <a:endParaRPr lang="de-DE"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50000"/>
                        </a:lnSpc>
                        <a:spcAft>
                          <a:spcPts val="800"/>
                        </a:spcAft>
                        <a:buNone/>
                      </a:pPr>
                      <a:r>
                        <a:rPr lang="de-DE" sz="1600" kern="100">
                          <a:effectLst/>
                        </a:rPr>
                        <a:t>U21</a:t>
                      </a:r>
                      <a:endParaRPr lang="de-DE"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buNone/>
                      </a:pPr>
                      <a:r>
                        <a:rPr lang="de-DE" sz="16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0 - 7</a:t>
                      </a:r>
                      <a:endParaRPr lang="de-DE" sz="1400" dirty="0">
                        <a:effectLst/>
                        <a:latin typeface="Aptos" panose="020B0004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algn="l" defTabSz="914400" rtl="0" eaLnBrk="1" latinLnBrk="0" hangingPunct="1">
                        <a:lnSpc>
                          <a:spcPct val="150000"/>
                        </a:lnSpc>
                        <a:spcAft>
                          <a:spcPts val="800"/>
                        </a:spcAft>
                        <a:buNone/>
                      </a:pPr>
                      <a:r>
                        <a:rPr lang="de-DE" sz="1600" kern="100" dirty="0">
                          <a:solidFill>
                            <a:schemeClr val="dk1"/>
                          </a:solidFill>
                          <a:effectLst/>
                          <a:latin typeface="+mn-lt"/>
                          <a:ea typeface="+mn-ea"/>
                          <a:cs typeface="+mn-cs"/>
                        </a:rPr>
                        <a:t>-</a:t>
                      </a:r>
                    </a:p>
                  </a:txBody>
                  <a:tcPr marL="68580" marR="68580" marT="0" marB="0"/>
                </a:tc>
                <a:tc>
                  <a:txBody>
                    <a:bodyPr/>
                    <a:lstStyle/>
                    <a:p>
                      <a:pPr marL="0" algn="l" defTabSz="914400" rtl="0" eaLnBrk="1" latinLnBrk="0" hangingPunct="1">
                        <a:lnSpc>
                          <a:spcPct val="150000"/>
                        </a:lnSpc>
                        <a:spcAft>
                          <a:spcPts val="800"/>
                        </a:spcAft>
                        <a:buNone/>
                      </a:pPr>
                      <a:r>
                        <a:rPr lang="de-DE" sz="1600" kern="100">
                          <a:solidFill>
                            <a:schemeClr val="dk1"/>
                          </a:solidFill>
                          <a:effectLst/>
                          <a:latin typeface="+mn-lt"/>
                          <a:ea typeface="+mn-ea"/>
                          <a:cs typeface="+mn-cs"/>
                        </a:rPr>
                        <a:t>70 St</a:t>
                      </a:r>
                    </a:p>
                  </a:txBody>
                  <a:tcPr marL="68580" marR="68580" marT="0" marB="0"/>
                </a:tc>
                <a:tc>
                  <a:txBody>
                    <a:bodyPr/>
                    <a:lstStyle/>
                    <a:p>
                      <a:pPr marL="0" algn="l" defTabSz="914400" rtl="0" eaLnBrk="1" latinLnBrk="0" hangingPunct="1">
                        <a:lnSpc>
                          <a:spcPct val="150000"/>
                        </a:lnSpc>
                        <a:spcAft>
                          <a:spcPts val="800"/>
                        </a:spcAft>
                        <a:buNone/>
                      </a:pPr>
                      <a:r>
                        <a:rPr lang="de-DE" sz="1600" kern="100">
                          <a:solidFill>
                            <a:schemeClr val="dk1"/>
                          </a:solidFill>
                          <a:effectLst/>
                          <a:latin typeface="+mn-lt"/>
                          <a:ea typeface="+mn-ea"/>
                          <a:cs typeface="+mn-cs"/>
                        </a:rPr>
                        <a:t>75 FZ</a:t>
                      </a:r>
                    </a:p>
                  </a:txBody>
                  <a:tcPr marL="68580" marR="68580" marT="0" marB="0"/>
                </a:tc>
                <a:extLst>
                  <a:ext uri="{0D108BD9-81ED-4DB2-BD59-A6C34878D82A}">
                    <a16:rowId xmlns:a16="http://schemas.microsoft.com/office/drawing/2014/main" val="1724799786"/>
                  </a:ext>
                </a:extLst>
              </a:tr>
              <a:tr h="351289">
                <a:tc>
                  <a:txBody>
                    <a:bodyPr/>
                    <a:lstStyle/>
                    <a:p>
                      <a:pPr>
                        <a:lnSpc>
                          <a:spcPct val="150000"/>
                        </a:lnSpc>
                        <a:spcAft>
                          <a:spcPts val="800"/>
                        </a:spcAft>
                        <a:buNone/>
                      </a:pPr>
                      <a:r>
                        <a:rPr lang="de-DE" sz="1600" kern="100">
                          <a:effectLst/>
                        </a:rPr>
                        <a:t>Small</a:t>
                      </a:r>
                      <a:endParaRPr lang="de-DE"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50000"/>
                        </a:lnSpc>
                        <a:spcAft>
                          <a:spcPts val="800"/>
                        </a:spcAft>
                        <a:buNone/>
                      </a:pPr>
                      <a:r>
                        <a:rPr lang="de-DE" sz="1600" kern="100" dirty="0">
                          <a:effectLst/>
                        </a:rPr>
                        <a:t>E</a:t>
                      </a:r>
                      <a:endParaRPr lang="de-DE"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buNone/>
                      </a:pPr>
                      <a:r>
                        <a:rPr lang="de-DE" sz="1600">
                          <a:solidFill>
                            <a:srgbClr val="000000"/>
                          </a:solidFill>
                          <a:effectLst/>
                          <a:highlight>
                            <a:srgbClr val="FFFF00"/>
                          </a:highlight>
                          <a:latin typeface="Aptos" panose="020B0004020202020204" pitchFamily="34" charset="0"/>
                          <a:ea typeface="Calibri" panose="020F0502020204030204" pitchFamily="34" charset="0"/>
                          <a:cs typeface="Times New Roman" panose="02020603050405020304" pitchFamily="18" charset="0"/>
                        </a:rPr>
                        <a:t>7</a:t>
                      </a:r>
                      <a:r>
                        <a:rPr lang="de-DE" sz="160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 - 6</a:t>
                      </a:r>
                      <a:endParaRPr lang="de-DE" sz="1400">
                        <a:effectLst/>
                        <a:latin typeface="Aptos" panose="020B0004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algn="l" defTabSz="914400" rtl="0" eaLnBrk="1" latinLnBrk="0" hangingPunct="1">
                        <a:lnSpc>
                          <a:spcPct val="150000"/>
                        </a:lnSpc>
                        <a:spcAft>
                          <a:spcPts val="800"/>
                        </a:spcAft>
                        <a:buNone/>
                      </a:pPr>
                      <a:r>
                        <a:rPr lang="de-DE" sz="1600" kern="100">
                          <a:solidFill>
                            <a:schemeClr val="dk1"/>
                          </a:solidFill>
                          <a:effectLst/>
                          <a:latin typeface="+mn-lt"/>
                          <a:ea typeface="+mn-ea"/>
                          <a:cs typeface="+mn-cs"/>
                        </a:rPr>
                        <a:t>-</a:t>
                      </a:r>
                    </a:p>
                  </a:txBody>
                  <a:tcPr marL="68580" marR="68580" marT="0" marB="0"/>
                </a:tc>
                <a:tc>
                  <a:txBody>
                    <a:bodyPr/>
                    <a:lstStyle/>
                    <a:p>
                      <a:pPr marL="0" algn="l" defTabSz="914400" rtl="0" eaLnBrk="1" latinLnBrk="0" hangingPunct="1">
                        <a:lnSpc>
                          <a:spcPct val="150000"/>
                        </a:lnSpc>
                        <a:spcAft>
                          <a:spcPts val="800"/>
                        </a:spcAft>
                        <a:buNone/>
                      </a:pPr>
                      <a:r>
                        <a:rPr lang="de-DE" sz="1600" kern="100" dirty="0">
                          <a:solidFill>
                            <a:schemeClr val="dk1"/>
                          </a:solidFill>
                          <a:effectLst/>
                          <a:latin typeface="+mn-lt"/>
                          <a:ea typeface="+mn-ea"/>
                          <a:cs typeface="+mn-cs"/>
                        </a:rPr>
                        <a:t>80 St</a:t>
                      </a:r>
                    </a:p>
                  </a:txBody>
                  <a:tcPr marL="68580" marR="68580" marT="0" marB="0"/>
                </a:tc>
                <a:tc>
                  <a:txBody>
                    <a:bodyPr/>
                    <a:lstStyle/>
                    <a:p>
                      <a:pPr marL="0" algn="l" defTabSz="914400" rtl="0" eaLnBrk="1" latinLnBrk="0" hangingPunct="1">
                        <a:lnSpc>
                          <a:spcPct val="150000"/>
                        </a:lnSpc>
                        <a:spcAft>
                          <a:spcPts val="800"/>
                        </a:spcAft>
                        <a:buNone/>
                      </a:pPr>
                      <a:r>
                        <a:rPr lang="de-DE" sz="1600" kern="100">
                          <a:solidFill>
                            <a:schemeClr val="dk1"/>
                          </a:solidFill>
                          <a:effectLst/>
                          <a:latin typeface="+mn-lt"/>
                          <a:ea typeface="+mn-ea"/>
                          <a:cs typeface="+mn-cs"/>
                        </a:rPr>
                        <a:t>85 St S</a:t>
                      </a:r>
                    </a:p>
                  </a:txBody>
                  <a:tcPr marL="68580" marR="68580" marT="0" marB="0"/>
                </a:tc>
                <a:extLst>
                  <a:ext uri="{0D108BD9-81ED-4DB2-BD59-A6C34878D82A}">
                    <a16:rowId xmlns:a16="http://schemas.microsoft.com/office/drawing/2014/main" val="988021533"/>
                  </a:ext>
                </a:extLst>
              </a:tr>
              <a:tr h="351289">
                <a:tc>
                  <a:txBody>
                    <a:bodyPr/>
                    <a:lstStyle/>
                    <a:p>
                      <a:pPr>
                        <a:lnSpc>
                          <a:spcPct val="150000"/>
                        </a:lnSpc>
                        <a:spcAft>
                          <a:spcPts val="800"/>
                        </a:spcAft>
                        <a:buNone/>
                      </a:pPr>
                      <a:r>
                        <a:rPr lang="de-DE" sz="1600" kern="100">
                          <a:effectLst/>
                        </a:rPr>
                        <a:t>Medium</a:t>
                      </a:r>
                      <a:endParaRPr lang="de-DE"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50000"/>
                        </a:lnSpc>
                        <a:spcAft>
                          <a:spcPts val="800"/>
                        </a:spcAft>
                        <a:buNone/>
                      </a:pPr>
                      <a:r>
                        <a:rPr lang="de-DE" sz="1600" kern="100" dirty="0">
                          <a:effectLst/>
                        </a:rPr>
                        <a:t>A*- A**</a:t>
                      </a:r>
                      <a:endParaRPr lang="de-DE"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buNone/>
                      </a:pPr>
                      <a:r>
                        <a:rPr lang="de-DE" sz="160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5, </a:t>
                      </a:r>
                      <a:r>
                        <a:rPr lang="de-DE" sz="1600">
                          <a:solidFill>
                            <a:srgbClr val="000000"/>
                          </a:solidFill>
                          <a:effectLst/>
                          <a:highlight>
                            <a:srgbClr val="FFFF00"/>
                          </a:highlight>
                          <a:latin typeface="Aptos" panose="020B0004020202020204" pitchFamily="34" charset="0"/>
                          <a:ea typeface="Calibri" panose="020F0502020204030204" pitchFamily="34" charset="0"/>
                          <a:cs typeface="Times New Roman" panose="02020603050405020304" pitchFamily="18" charset="0"/>
                        </a:rPr>
                        <a:t>4 &amp; 6</a:t>
                      </a:r>
                      <a:endParaRPr lang="de-DE" sz="1400">
                        <a:effectLst/>
                        <a:latin typeface="Aptos" panose="020B0004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algn="l" defTabSz="914400" rtl="0" eaLnBrk="1" latinLnBrk="0" hangingPunct="1">
                        <a:lnSpc>
                          <a:spcPct val="150000"/>
                        </a:lnSpc>
                        <a:spcAft>
                          <a:spcPts val="800"/>
                        </a:spcAft>
                        <a:buNone/>
                      </a:pPr>
                      <a:r>
                        <a:rPr lang="de-DE" sz="1600" kern="100">
                          <a:solidFill>
                            <a:schemeClr val="dk1"/>
                          </a:solidFill>
                          <a:effectLst/>
                          <a:latin typeface="+mn-lt"/>
                          <a:ea typeface="+mn-ea"/>
                          <a:cs typeface="+mn-cs"/>
                        </a:rPr>
                        <a:t>90 Z</a:t>
                      </a:r>
                    </a:p>
                  </a:txBody>
                  <a:tcPr marL="68580" marR="68580" marT="0" marB="0"/>
                </a:tc>
                <a:tc>
                  <a:txBody>
                    <a:bodyPr/>
                    <a:lstStyle/>
                    <a:p>
                      <a:pPr marL="0" algn="l" defTabSz="914400" rtl="0" eaLnBrk="1" latinLnBrk="0" hangingPunct="1">
                        <a:lnSpc>
                          <a:spcPct val="150000"/>
                        </a:lnSpc>
                        <a:spcAft>
                          <a:spcPts val="800"/>
                        </a:spcAft>
                        <a:buNone/>
                      </a:pPr>
                      <a:r>
                        <a:rPr lang="de-DE" sz="1600" kern="100" dirty="0">
                          <a:solidFill>
                            <a:schemeClr val="dk1"/>
                          </a:solidFill>
                          <a:effectLst/>
                          <a:latin typeface="+mn-lt"/>
                          <a:ea typeface="+mn-ea"/>
                          <a:cs typeface="+mn-cs"/>
                        </a:rPr>
                        <a:t>100 Z</a:t>
                      </a:r>
                    </a:p>
                  </a:txBody>
                  <a:tcPr marL="68580" marR="68580" marT="0" marB="0"/>
                </a:tc>
                <a:tc>
                  <a:txBody>
                    <a:bodyPr/>
                    <a:lstStyle/>
                    <a:p>
                      <a:pPr marL="0" algn="l" defTabSz="914400" rtl="0" eaLnBrk="1" latinLnBrk="0" hangingPunct="1">
                        <a:lnSpc>
                          <a:spcPct val="150000"/>
                        </a:lnSpc>
                        <a:spcAft>
                          <a:spcPts val="800"/>
                        </a:spcAft>
                        <a:buNone/>
                      </a:pPr>
                      <a:r>
                        <a:rPr lang="de-DE" sz="1600" kern="100">
                          <a:solidFill>
                            <a:schemeClr val="dk1"/>
                          </a:solidFill>
                          <a:effectLst/>
                          <a:latin typeface="+mn-lt"/>
                          <a:ea typeface="+mn-ea"/>
                          <a:cs typeface="+mn-cs"/>
                        </a:rPr>
                        <a:t>100 SR</a:t>
                      </a:r>
                    </a:p>
                  </a:txBody>
                  <a:tcPr marL="68580" marR="68580" marT="0" marB="0"/>
                </a:tc>
                <a:extLst>
                  <a:ext uri="{0D108BD9-81ED-4DB2-BD59-A6C34878D82A}">
                    <a16:rowId xmlns:a16="http://schemas.microsoft.com/office/drawing/2014/main" val="2995495172"/>
                  </a:ext>
                </a:extLst>
              </a:tr>
              <a:tr h="351289">
                <a:tc>
                  <a:txBody>
                    <a:bodyPr/>
                    <a:lstStyle/>
                    <a:p>
                      <a:pPr>
                        <a:lnSpc>
                          <a:spcPct val="150000"/>
                        </a:lnSpc>
                        <a:spcAft>
                          <a:spcPts val="800"/>
                        </a:spcAft>
                        <a:buNone/>
                      </a:pPr>
                      <a:r>
                        <a:rPr lang="de-DE" sz="1600" kern="100" dirty="0">
                          <a:effectLst/>
                          <a:latin typeface="Calibri" panose="020F0502020204030204" pitchFamily="34" charset="0"/>
                          <a:ea typeface="Calibri" panose="020F0502020204030204" pitchFamily="34" charset="0"/>
                          <a:cs typeface="Times New Roman" panose="02020603050405020304" pitchFamily="18" charset="0"/>
                        </a:rPr>
                        <a:t>Large</a:t>
                      </a:r>
                    </a:p>
                  </a:txBody>
                  <a:tcPr marL="68580" marR="68580" marT="0" marB="0"/>
                </a:tc>
                <a:tc>
                  <a:txBody>
                    <a:bodyPr/>
                    <a:lstStyle/>
                    <a:p>
                      <a:pPr>
                        <a:lnSpc>
                          <a:spcPct val="150000"/>
                        </a:lnSpc>
                        <a:spcAft>
                          <a:spcPts val="800"/>
                        </a:spcAft>
                        <a:buNone/>
                      </a:pPr>
                      <a:r>
                        <a:rPr lang="de-DE" sz="1600" kern="100" dirty="0">
                          <a:effectLst/>
                        </a:rPr>
                        <a:t>A-L</a:t>
                      </a:r>
                      <a:endParaRPr lang="de-DE"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buNone/>
                      </a:pPr>
                      <a:r>
                        <a:rPr lang="de-DE" sz="160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4, </a:t>
                      </a:r>
                      <a:r>
                        <a:rPr lang="de-DE" sz="1600">
                          <a:solidFill>
                            <a:srgbClr val="000000"/>
                          </a:solidFill>
                          <a:effectLst/>
                          <a:highlight>
                            <a:srgbClr val="FFFF00"/>
                          </a:highlight>
                          <a:latin typeface="Aptos" panose="020B0004020202020204" pitchFamily="34" charset="0"/>
                          <a:ea typeface="Calibri" panose="020F0502020204030204" pitchFamily="34" charset="0"/>
                          <a:cs typeface="Times New Roman" panose="02020603050405020304" pitchFamily="18" charset="0"/>
                        </a:rPr>
                        <a:t>5 &amp; 3</a:t>
                      </a:r>
                      <a:endParaRPr lang="de-DE" sz="1400">
                        <a:effectLst/>
                        <a:latin typeface="Aptos" panose="020B0004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algn="l" defTabSz="914400" rtl="0" eaLnBrk="1" latinLnBrk="0" hangingPunct="1">
                        <a:lnSpc>
                          <a:spcPct val="150000"/>
                        </a:lnSpc>
                        <a:spcAft>
                          <a:spcPts val="800"/>
                        </a:spcAft>
                        <a:buNone/>
                      </a:pPr>
                      <a:r>
                        <a:rPr lang="de-DE" sz="1600" kern="100">
                          <a:solidFill>
                            <a:schemeClr val="dk1"/>
                          </a:solidFill>
                          <a:effectLst/>
                          <a:latin typeface="+mn-lt"/>
                          <a:ea typeface="+mn-ea"/>
                          <a:cs typeface="+mn-cs"/>
                        </a:rPr>
                        <a:t>100 Z</a:t>
                      </a:r>
                    </a:p>
                  </a:txBody>
                  <a:tcPr marL="68580" marR="68580" marT="0" marB="0"/>
                </a:tc>
                <a:tc>
                  <a:txBody>
                    <a:bodyPr/>
                    <a:lstStyle/>
                    <a:p>
                      <a:pPr marL="0" algn="l" defTabSz="914400" rtl="0" eaLnBrk="1" latinLnBrk="0" hangingPunct="1">
                        <a:lnSpc>
                          <a:spcPct val="150000"/>
                        </a:lnSpc>
                        <a:spcAft>
                          <a:spcPts val="800"/>
                        </a:spcAft>
                        <a:buNone/>
                      </a:pPr>
                      <a:r>
                        <a:rPr lang="de-DE" sz="1600" kern="100" dirty="0">
                          <a:solidFill>
                            <a:schemeClr val="dk1"/>
                          </a:solidFill>
                          <a:effectLst/>
                          <a:latin typeface="+mn-lt"/>
                          <a:ea typeface="+mn-ea"/>
                          <a:cs typeface="+mn-cs"/>
                        </a:rPr>
                        <a:t>110 Z</a:t>
                      </a:r>
                    </a:p>
                  </a:txBody>
                  <a:tcPr marL="68580" marR="68580" marT="0" marB="0"/>
                </a:tc>
                <a:tc>
                  <a:txBody>
                    <a:bodyPr/>
                    <a:lstStyle/>
                    <a:p>
                      <a:pPr marL="0" algn="l" defTabSz="914400" rtl="0" eaLnBrk="1" latinLnBrk="0" hangingPunct="1">
                        <a:lnSpc>
                          <a:spcPct val="150000"/>
                        </a:lnSpc>
                        <a:spcAft>
                          <a:spcPts val="800"/>
                        </a:spcAft>
                        <a:buNone/>
                      </a:pPr>
                      <a:r>
                        <a:rPr lang="de-DE" sz="1600" kern="100">
                          <a:solidFill>
                            <a:schemeClr val="dk1"/>
                          </a:solidFill>
                          <a:effectLst/>
                          <a:latin typeface="+mn-lt"/>
                          <a:ea typeface="+mn-ea"/>
                          <a:cs typeface="+mn-cs"/>
                        </a:rPr>
                        <a:t>115 SR</a:t>
                      </a:r>
                    </a:p>
                  </a:txBody>
                  <a:tcPr marL="68580" marR="68580" marT="0" marB="0"/>
                </a:tc>
                <a:extLst>
                  <a:ext uri="{0D108BD9-81ED-4DB2-BD59-A6C34878D82A}">
                    <a16:rowId xmlns:a16="http://schemas.microsoft.com/office/drawing/2014/main" val="3306006062"/>
                  </a:ext>
                </a:extLst>
              </a:tr>
              <a:tr h="351289">
                <a:tc>
                  <a:txBody>
                    <a:bodyPr/>
                    <a:lstStyle/>
                    <a:p>
                      <a:pPr>
                        <a:lnSpc>
                          <a:spcPct val="150000"/>
                        </a:lnSpc>
                        <a:spcAft>
                          <a:spcPts val="800"/>
                        </a:spcAft>
                        <a:buNone/>
                      </a:pPr>
                      <a:r>
                        <a:rPr lang="de-DE" sz="1600" kern="100" dirty="0">
                          <a:effectLst/>
                          <a:latin typeface="Calibri" panose="020F0502020204030204" pitchFamily="34" charset="0"/>
                          <a:ea typeface="Calibri" panose="020F0502020204030204" pitchFamily="34" charset="0"/>
                          <a:cs typeface="Times New Roman" panose="02020603050405020304" pitchFamily="18" charset="0"/>
                        </a:rPr>
                        <a:t>Big</a:t>
                      </a:r>
                    </a:p>
                  </a:txBody>
                  <a:tcPr marL="68580" marR="68580" marT="0" marB="0"/>
                </a:tc>
                <a:tc>
                  <a:txBody>
                    <a:bodyPr/>
                    <a:lstStyle/>
                    <a:p>
                      <a:pPr>
                        <a:lnSpc>
                          <a:spcPct val="150000"/>
                        </a:lnSpc>
                        <a:spcAft>
                          <a:spcPts val="800"/>
                        </a:spcAft>
                        <a:buNone/>
                      </a:pPr>
                      <a:r>
                        <a:rPr lang="de-DE" sz="1600" kern="100" dirty="0">
                          <a:effectLst/>
                        </a:rPr>
                        <a:t>L-M</a:t>
                      </a:r>
                      <a:endParaRPr lang="de-DE"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buNone/>
                      </a:pPr>
                      <a:r>
                        <a:rPr lang="de-DE" sz="16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3 - 1, </a:t>
                      </a:r>
                      <a:r>
                        <a:rPr lang="de-DE" sz="1600" dirty="0">
                          <a:solidFill>
                            <a:srgbClr val="000000"/>
                          </a:solidFill>
                          <a:effectLst/>
                          <a:highlight>
                            <a:srgbClr val="FFFF00"/>
                          </a:highlight>
                          <a:latin typeface="Aptos" panose="020B0004020202020204" pitchFamily="34" charset="0"/>
                          <a:ea typeface="Calibri" panose="020F0502020204030204" pitchFamily="34" charset="0"/>
                          <a:cs typeface="Times New Roman" panose="02020603050405020304" pitchFamily="18" charset="0"/>
                        </a:rPr>
                        <a:t>4</a:t>
                      </a:r>
                      <a:endParaRPr lang="de-DE" sz="1400" dirty="0">
                        <a:effectLst/>
                        <a:highlight>
                          <a:srgbClr val="FFFF00"/>
                        </a:highlight>
                        <a:latin typeface="Aptos" panose="020B0004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algn="l" defTabSz="914400" rtl="0" eaLnBrk="1" latinLnBrk="0" hangingPunct="1">
                        <a:lnSpc>
                          <a:spcPct val="150000"/>
                        </a:lnSpc>
                        <a:spcAft>
                          <a:spcPts val="800"/>
                        </a:spcAft>
                        <a:buNone/>
                      </a:pPr>
                      <a:r>
                        <a:rPr lang="de-DE" sz="1600" kern="100">
                          <a:solidFill>
                            <a:schemeClr val="dk1"/>
                          </a:solidFill>
                          <a:effectLst/>
                          <a:latin typeface="+mn-lt"/>
                          <a:ea typeface="+mn-ea"/>
                          <a:cs typeface="+mn-cs"/>
                        </a:rPr>
                        <a:t>110Z</a:t>
                      </a:r>
                    </a:p>
                  </a:txBody>
                  <a:tcPr marL="68580" marR="68580" marT="0" marB="0"/>
                </a:tc>
                <a:tc>
                  <a:txBody>
                    <a:bodyPr/>
                    <a:lstStyle/>
                    <a:p>
                      <a:pPr marL="0" algn="l" defTabSz="914400" rtl="0" eaLnBrk="1" latinLnBrk="0" hangingPunct="1">
                        <a:lnSpc>
                          <a:spcPct val="150000"/>
                        </a:lnSpc>
                        <a:spcAft>
                          <a:spcPts val="800"/>
                        </a:spcAft>
                        <a:buNone/>
                      </a:pPr>
                      <a:r>
                        <a:rPr lang="de-DE" sz="1600" kern="100" dirty="0">
                          <a:solidFill>
                            <a:schemeClr val="dk1"/>
                          </a:solidFill>
                          <a:effectLst/>
                          <a:latin typeface="+mn-lt"/>
                          <a:ea typeface="+mn-ea"/>
                          <a:cs typeface="+mn-cs"/>
                        </a:rPr>
                        <a:t>120 Z</a:t>
                      </a:r>
                    </a:p>
                  </a:txBody>
                  <a:tcPr marL="68580" marR="68580" marT="0" marB="0"/>
                </a:tc>
                <a:tc>
                  <a:txBody>
                    <a:bodyPr/>
                    <a:lstStyle/>
                    <a:p>
                      <a:pPr marL="0" algn="l" defTabSz="914400" rtl="0" eaLnBrk="1" latinLnBrk="0" hangingPunct="1">
                        <a:lnSpc>
                          <a:spcPct val="150000"/>
                        </a:lnSpc>
                        <a:spcAft>
                          <a:spcPts val="800"/>
                        </a:spcAft>
                        <a:buNone/>
                      </a:pPr>
                      <a:r>
                        <a:rPr lang="de-DE" sz="1600" kern="100" dirty="0">
                          <a:solidFill>
                            <a:schemeClr val="dk1"/>
                          </a:solidFill>
                          <a:effectLst/>
                          <a:latin typeface="+mn-lt"/>
                          <a:ea typeface="+mn-ea"/>
                          <a:cs typeface="+mn-cs"/>
                        </a:rPr>
                        <a:t>125 SR</a:t>
                      </a:r>
                    </a:p>
                  </a:txBody>
                  <a:tcPr marL="68580" marR="68580" marT="0" marB="0"/>
                </a:tc>
                <a:extLst>
                  <a:ext uri="{0D108BD9-81ED-4DB2-BD59-A6C34878D82A}">
                    <a16:rowId xmlns:a16="http://schemas.microsoft.com/office/drawing/2014/main" val="1533193909"/>
                  </a:ext>
                </a:extLst>
              </a:tr>
            </a:tbl>
          </a:graphicData>
        </a:graphic>
      </p:graphicFrame>
      <p:sp>
        <p:nvSpPr>
          <p:cNvPr id="7" name="Textfeld 6">
            <a:extLst>
              <a:ext uri="{FF2B5EF4-FFF2-40B4-BE49-F238E27FC236}">
                <a16:creationId xmlns:a16="http://schemas.microsoft.com/office/drawing/2014/main" id="{AE71BD23-682D-9CEF-2B4C-D480E4A1FB62}"/>
              </a:ext>
            </a:extLst>
          </p:cNvPr>
          <p:cNvSpPr txBox="1"/>
          <p:nvPr/>
        </p:nvSpPr>
        <p:spPr>
          <a:xfrm>
            <a:off x="1106599" y="4162425"/>
            <a:ext cx="8034360" cy="1200329"/>
          </a:xfrm>
          <a:prstGeom prst="rect">
            <a:avLst/>
          </a:prstGeom>
          <a:noFill/>
        </p:spPr>
        <p:txBody>
          <a:bodyPr wrap="square" rtlCol="0">
            <a:spAutoFit/>
          </a:bodyPr>
          <a:lstStyle/>
          <a:p>
            <a:pPr marL="285750" indent="-285750">
              <a:buFontTx/>
              <a:buChar char="-"/>
            </a:pPr>
            <a:r>
              <a:rPr lang="de-DE" dirty="0">
                <a:highlight>
                  <a:srgbClr val="FFFF00"/>
                </a:highlight>
              </a:rPr>
              <a:t>Reiter mit dieser LK müssen sich für Tour eintragen</a:t>
            </a:r>
            <a:endParaRPr lang="de-DE" dirty="0"/>
          </a:p>
          <a:p>
            <a:pPr marL="285750" indent="-285750">
              <a:buFontTx/>
              <a:buChar char="-"/>
            </a:pPr>
            <a:r>
              <a:rPr lang="de-DE" dirty="0"/>
              <a:t>Alle Prüfungen werden im Rahmen des BV-Springturniers ausgerichtet</a:t>
            </a:r>
          </a:p>
          <a:p>
            <a:pPr marL="285750" indent="-285750">
              <a:buFontTx/>
              <a:buChar char="-"/>
            </a:pPr>
            <a:r>
              <a:rPr lang="de-DE" dirty="0"/>
              <a:t>Die 2. WP wird 1,5-fach gewertet</a:t>
            </a:r>
          </a:p>
          <a:p>
            <a:pPr marL="285750" indent="-285750">
              <a:buFontTx/>
              <a:buChar char="-"/>
            </a:pPr>
            <a:r>
              <a:rPr lang="de-DE" dirty="0"/>
              <a:t>Die 3. WP (Finale) wird 2-fach gewertet</a:t>
            </a:r>
          </a:p>
        </p:txBody>
      </p:sp>
    </p:spTree>
    <p:extLst>
      <p:ext uri="{BB962C8B-B14F-4D97-AF65-F5344CB8AC3E}">
        <p14:creationId xmlns:p14="http://schemas.microsoft.com/office/powerpoint/2010/main" val="42539083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61A6395-AA6C-EE79-C32E-57FC7D8E5570}"/>
            </a:ext>
          </a:extLst>
        </p:cNvPr>
        <p:cNvGrpSpPr/>
        <p:nvPr/>
      </p:nvGrpSpPr>
      <p:grpSpPr>
        <a:xfrm>
          <a:off x="0" y="0"/>
          <a:ext cx="0" cy="0"/>
          <a:chOff x="0" y="0"/>
          <a:chExt cx="0" cy="0"/>
        </a:xfrm>
      </p:grpSpPr>
      <p:sp useBgFill="1">
        <p:nvSpPr>
          <p:cNvPr id="26" name="Rectangle 25">
            <a:extLst>
              <a:ext uri="{FF2B5EF4-FFF2-40B4-BE49-F238E27FC236}">
                <a16:creationId xmlns:a16="http://schemas.microsoft.com/office/drawing/2014/main" id="{C60D0E72-5E36-17A7-561E-0D281D298C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8" name="Group 27">
            <a:extLst>
              <a:ext uri="{FF2B5EF4-FFF2-40B4-BE49-F238E27FC236}">
                <a16:creationId xmlns:a16="http://schemas.microsoft.com/office/drawing/2014/main" id="{6E70FD4E-2069-A370-6BF3-655F4BF686D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a:off x="-2340441" y="2666183"/>
            <a:ext cx="5860051" cy="527712"/>
            <a:chOff x="6081624" y="1998368"/>
            <a:chExt cx="5613457" cy="782175"/>
          </a:xfrm>
          <a:solidFill>
            <a:schemeClr val="accent4"/>
          </a:solidFill>
        </p:grpSpPr>
        <p:sp>
          <p:nvSpPr>
            <p:cNvPr id="29" name="Rectangle 28">
              <a:extLst>
                <a:ext uri="{FF2B5EF4-FFF2-40B4-BE49-F238E27FC236}">
                  <a16:creationId xmlns:a16="http://schemas.microsoft.com/office/drawing/2014/main" id="{A6FA5C68-0F87-2346-7FD8-23315978A9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5C8C3423-3952-03CA-B650-1145610408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6081624" y="1998844"/>
              <a:ext cx="5372968" cy="7816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2" name="Rectangle 31">
            <a:extLst>
              <a:ext uri="{FF2B5EF4-FFF2-40B4-BE49-F238E27FC236}">
                <a16:creationId xmlns:a16="http://schemas.microsoft.com/office/drawing/2014/main" id="{686475DD-A353-F4D0-508F-A10AFD3DB5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9528" y="922919"/>
            <a:ext cx="11111729" cy="546125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4E7CE757-41CB-3B18-FD71-BEBDB991368E}"/>
              </a:ext>
            </a:extLst>
          </p:cNvPr>
          <p:cNvSpPr>
            <a:spLocks noGrp="1"/>
          </p:cNvSpPr>
          <p:nvPr>
            <p:ph type="title"/>
          </p:nvPr>
        </p:nvSpPr>
        <p:spPr>
          <a:xfrm>
            <a:off x="1106599" y="248083"/>
            <a:ext cx="9849751" cy="1349671"/>
          </a:xfrm>
        </p:spPr>
        <p:txBody>
          <a:bodyPr anchor="b">
            <a:normAutofit/>
          </a:bodyPr>
          <a:lstStyle/>
          <a:p>
            <a:r>
              <a:rPr lang="de-DE" sz="5400" dirty="0"/>
              <a:t>Modus 2026 </a:t>
            </a:r>
            <a:r>
              <a:rPr lang="de-DE" sz="5400" dirty="0" err="1"/>
              <a:t>Teamtour</a:t>
            </a:r>
            <a:endParaRPr lang="de-DE" sz="5400" dirty="0"/>
          </a:p>
        </p:txBody>
      </p:sp>
      <p:sp>
        <p:nvSpPr>
          <p:cNvPr id="8" name="Inhaltsplatzhalter 7">
            <a:extLst>
              <a:ext uri="{FF2B5EF4-FFF2-40B4-BE49-F238E27FC236}">
                <a16:creationId xmlns:a16="http://schemas.microsoft.com/office/drawing/2014/main" id="{D2F198D0-C6A4-072F-268A-1B29B303B6DA}"/>
              </a:ext>
            </a:extLst>
          </p:cNvPr>
          <p:cNvSpPr>
            <a:spLocks noGrp="1"/>
          </p:cNvSpPr>
          <p:nvPr>
            <p:ph idx="1"/>
          </p:nvPr>
        </p:nvSpPr>
        <p:spPr/>
        <p:txBody>
          <a:bodyPr/>
          <a:lstStyle/>
          <a:p>
            <a:pPr marL="0" indent="0">
              <a:buNone/>
            </a:pPr>
            <a:r>
              <a:rPr lang="de-DE" dirty="0"/>
              <a:t>Die </a:t>
            </a:r>
            <a:r>
              <a:rPr lang="de-DE" dirty="0" err="1"/>
              <a:t>Teamtour</a:t>
            </a:r>
            <a:r>
              <a:rPr lang="de-DE" dirty="0"/>
              <a:t> besteht aus folgenden Prüfungen und beschränkt sich auf Reiter mit den angegebenen Leistungsklassen:</a:t>
            </a:r>
          </a:p>
          <a:p>
            <a:pPr marL="0" indent="0">
              <a:buNone/>
            </a:pPr>
            <a:endParaRPr lang="de-DE" dirty="0"/>
          </a:p>
          <a:p>
            <a:pPr marL="0" indent="0">
              <a:buNone/>
            </a:pPr>
            <a:endParaRPr lang="de-DE" dirty="0"/>
          </a:p>
          <a:p>
            <a:pPr marL="0" indent="0">
              <a:buNone/>
            </a:pPr>
            <a:endParaRPr lang="de-DE" dirty="0"/>
          </a:p>
          <a:p>
            <a:pPr marL="0" indent="0">
              <a:buNone/>
            </a:pPr>
            <a:endParaRPr lang="de-DE" dirty="0"/>
          </a:p>
          <a:p>
            <a:pPr marL="0" indent="0">
              <a:buNone/>
            </a:pPr>
            <a:r>
              <a:rPr lang="de-DE" dirty="0"/>
              <a:t>Teamwertungen in Dressur, Springen und Triple ( Dressur + Springen + Quadrille) </a:t>
            </a:r>
          </a:p>
          <a:p>
            <a:pPr marL="0" indent="0">
              <a:buNone/>
            </a:pPr>
            <a:r>
              <a:rPr lang="de-DE" sz="1600" dirty="0"/>
              <a:t>(keine Teamwertung Quadrille wie dieses Jahr)</a:t>
            </a:r>
          </a:p>
          <a:p>
            <a:endParaRPr lang="de-DE" dirty="0"/>
          </a:p>
        </p:txBody>
      </p:sp>
      <p:graphicFrame>
        <p:nvGraphicFramePr>
          <p:cNvPr id="9" name="Tabelle 8">
            <a:extLst>
              <a:ext uri="{FF2B5EF4-FFF2-40B4-BE49-F238E27FC236}">
                <a16:creationId xmlns:a16="http://schemas.microsoft.com/office/drawing/2014/main" id="{CCD33BF8-EEAC-2390-86EF-84285341443F}"/>
              </a:ext>
            </a:extLst>
          </p:cNvPr>
          <p:cNvGraphicFramePr>
            <a:graphicFrameLocks noGrp="1"/>
          </p:cNvGraphicFramePr>
          <p:nvPr>
            <p:extLst>
              <p:ext uri="{D42A27DB-BD31-4B8C-83A1-F6EECF244321}">
                <p14:modId xmlns:p14="http://schemas.microsoft.com/office/powerpoint/2010/main" val="70935811"/>
              </p:ext>
            </p:extLst>
          </p:nvPr>
        </p:nvGraphicFramePr>
        <p:xfrm>
          <a:off x="1106599" y="2922025"/>
          <a:ext cx="8127999" cy="1341120"/>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1978291805"/>
                    </a:ext>
                  </a:extLst>
                </a:gridCol>
                <a:gridCol w="2709333">
                  <a:extLst>
                    <a:ext uri="{9D8B030D-6E8A-4147-A177-3AD203B41FA5}">
                      <a16:colId xmlns:a16="http://schemas.microsoft.com/office/drawing/2014/main" val="745245386"/>
                    </a:ext>
                  </a:extLst>
                </a:gridCol>
                <a:gridCol w="2709333">
                  <a:extLst>
                    <a:ext uri="{9D8B030D-6E8A-4147-A177-3AD203B41FA5}">
                      <a16:colId xmlns:a16="http://schemas.microsoft.com/office/drawing/2014/main" val="1846293837"/>
                    </a:ext>
                  </a:extLst>
                </a:gridCol>
              </a:tblGrid>
              <a:tr h="0">
                <a:tc>
                  <a:txBody>
                    <a:bodyPr/>
                    <a:lstStyle/>
                    <a:p>
                      <a:endParaRPr lang="de-DE" sz="1600" dirty="0"/>
                    </a:p>
                  </a:txBody>
                  <a:tcPr/>
                </a:tc>
                <a:tc>
                  <a:txBody>
                    <a:bodyPr/>
                    <a:lstStyle/>
                    <a:p>
                      <a:r>
                        <a:rPr lang="de-DE" sz="1600" dirty="0"/>
                        <a:t>Prüfung</a:t>
                      </a:r>
                    </a:p>
                  </a:txBody>
                  <a:tcPr/>
                </a:tc>
                <a:tc>
                  <a:txBody>
                    <a:bodyPr/>
                    <a:lstStyle/>
                    <a:p>
                      <a:r>
                        <a:rPr lang="de-DE" sz="1600" dirty="0"/>
                        <a:t>LK</a:t>
                      </a:r>
                    </a:p>
                  </a:txBody>
                  <a:tcPr/>
                </a:tc>
                <a:extLst>
                  <a:ext uri="{0D108BD9-81ED-4DB2-BD59-A6C34878D82A}">
                    <a16:rowId xmlns:a16="http://schemas.microsoft.com/office/drawing/2014/main" val="992248394"/>
                  </a:ext>
                </a:extLst>
              </a:tr>
              <a:tr h="0">
                <a:tc>
                  <a:txBody>
                    <a:bodyPr/>
                    <a:lstStyle/>
                    <a:p>
                      <a:r>
                        <a:rPr lang="de-DE" sz="1600" dirty="0"/>
                        <a:t>A Dressur</a:t>
                      </a:r>
                    </a:p>
                  </a:txBody>
                  <a:tcPr/>
                </a:tc>
                <a:tc>
                  <a:txBody>
                    <a:bodyPr/>
                    <a:lstStyle/>
                    <a:p>
                      <a:r>
                        <a:rPr lang="de-DE" sz="1600" dirty="0"/>
                        <a:t>A 5/2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600" dirty="0"/>
                        <a:t>4 - 6</a:t>
                      </a:r>
                    </a:p>
                  </a:txBody>
                  <a:tcPr/>
                </a:tc>
                <a:extLst>
                  <a:ext uri="{0D108BD9-81ED-4DB2-BD59-A6C34878D82A}">
                    <a16:rowId xmlns:a16="http://schemas.microsoft.com/office/drawing/2014/main" val="2270951950"/>
                  </a:ext>
                </a:extLst>
              </a:tr>
              <a:tr h="0">
                <a:tc>
                  <a:txBody>
                    <a:bodyPr/>
                    <a:lstStyle/>
                    <a:p>
                      <a:r>
                        <a:rPr lang="de-DE" sz="1600" dirty="0"/>
                        <a:t>A Springen</a:t>
                      </a:r>
                    </a:p>
                  </a:txBody>
                  <a:tcPr/>
                </a:tc>
                <a:tc>
                  <a:txBody>
                    <a:bodyPr/>
                    <a:lstStyle/>
                    <a:p>
                      <a:r>
                        <a:rPr lang="de-DE" sz="1600" dirty="0"/>
                        <a:t>90cm Zeit</a:t>
                      </a:r>
                    </a:p>
                  </a:txBody>
                  <a:tcPr/>
                </a:tc>
                <a:tc>
                  <a:txBody>
                    <a:bodyPr/>
                    <a:lstStyle/>
                    <a:p>
                      <a:r>
                        <a:rPr lang="de-DE" sz="1600" dirty="0"/>
                        <a:t>4 - 6</a:t>
                      </a:r>
                    </a:p>
                  </a:txBody>
                  <a:tcPr/>
                </a:tc>
                <a:extLst>
                  <a:ext uri="{0D108BD9-81ED-4DB2-BD59-A6C34878D82A}">
                    <a16:rowId xmlns:a16="http://schemas.microsoft.com/office/drawing/2014/main" val="974373953"/>
                  </a:ext>
                </a:extLst>
              </a:tr>
              <a:tr h="0">
                <a:tc>
                  <a:txBody>
                    <a:bodyPr/>
                    <a:lstStyle/>
                    <a:p>
                      <a:r>
                        <a:rPr lang="de-DE" sz="1600" dirty="0"/>
                        <a:t>Quadrille</a:t>
                      </a:r>
                    </a:p>
                  </a:txBody>
                  <a:tcPr/>
                </a:tc>
                <a:tc>
                  <a:txBody>
                    <a:bodyPr/>
                    <a:lstStyle/>
                    <a:p>
                      <a:endParaRPr lang="de-DE" sz="1600" dirty="0"/>
                    </a:p>
                  </a:txBody>
                  <a:tcPr/>
                </a:tc>
                <a:tc>
                  <a:txBody>
                    <a:bodyPr/>
                    <a:lstStyle/>
                    <a:p>
                      <a:r>
                        <a:rPr lang="de-DE" sz="1600" dirty="0"/>
                        <a:t>alle</a:t>
                      </a:r>
                    </a:p>
                  </a:txBody>
                  <a:tcPr/>
                </a:tc>
                <a:extLst>
                  <a:ext uri="{0D108BD9-81ED-4DB2-BD59-A6C34878D82A}">
                    <a16:rowId xmlns:a16="http://schemas.microsoft.com/office/drawing/2014/main" val="235006627"/>
                  </a:ext>
                </a:extLst>
              </a:tr>
            </a:tbl>
          </a:graphicData>
        </a:graphic>
      </p:graphicFrame>
    </p:spTree>
    <p:extLst>
      <p:ext uri="{BB962C8B-B14F-4D97-AF65-F5344CB8AC3E}">
        <p14:creationId xmlns:p14="http://schemas.microsoft.com/office/powerpoint/2010/main" val="33081320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additive="base">
                                        <p:cTn id="7"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ppt_x"/>
                                          </p:val>
                                        </p:tav>
                                        <p:tav tm="100000">
                                          <p:val>
                                            <p:strVal val="#ppt_x"/>
                                          </p:val>
                                        </p:tav>
                                      </p:tavLst>
                                    </p:anim>
                                    <p:anim calcmode="lin" valueType="num">
                                      <p:cBhvr additive="base">
                                        <p:cTn id="14" dur="500" fill="hold"/>
                                        <p:tgtEl>
                                          <p:spTgt spid="9"/>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8">
                                            <p:txEl>
                                              <p:pRg st="6" end="6"/>
                                            </p:txEl>
                                          </p:spTgt>
                                        </p:tgtEl>
                                        <p:attrNameLst>
                                          <p:attrName>style.visibility</p:attrName>
                                        </p:attrNameLst>
                                      </p:cBhvr>
                                      <p:to>
                                        <p:strVal val="visible"/>
                                      </p:to>
                                    </p:set>
                                    <p:anim calcmode="lin" valueType="num">
                                      <p:cBhvr additive="base">
                                        <p:cTn id="17" dur="500" fill="hold"/>
                                        <p:tgtEl>
                                          <p:spTgt spid="8">
                                            <p:txEl>
                                              <p:pRg st="6" end="6"/>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8">
                                            <p:txEl>
                                              <p:pRg st="6" end="6"/>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8">
                                            <p:txEl>
                                              <p:pRg st="5" end="5"/>
                                            </p:txEl>
                                          </p:spTgt>
                                        </p:tgtEl>
                                        <p:attrNameLst>
                                          <p:attrName>style.visibility</p:attrName>
                                        </p:attrNameLst>
                                      </p:cBhvr>
                                      <p:to>
                                        <p:strVal val="visible"/>
                                      </p:to>
                                    </p:set>
                                    <p:anim calcmode="lin" valueType="num">
                                      <p:cBhvr additive="base">
                                        <p:cTn id="21" dur="500" fill="hold"/>
                                        <p:tgtEl>
                                          <p:spTgt spid="8">
                                            <p:txEl>
                                              <p:pRg st="5" end="5"/>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8">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uiExpand="1" build="allAtOnce"/>
    </p:bldLst>
  </p:timing>
</p:sld>
</file>

<file path=ppt/theme/theme1.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426e97fa315356fffbdcd9876fe988c2">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14b8f0def80e6d70ce3def20c90759ae"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D2896BB-5566-4403-84AA-2FD10D9622B9}">
  <ds:schemaRefs>
    <ds:schemaRef ds:uri="http://schemas.microsoft.com/sharepoint/v3/contenttype/forms"/>
  </ds:schemaRefs>
</ds:datastoreItem>
</file>

<file path=customXml/itemProps2.xml><?xml version="1.0" encoding="utf-8"?>
<ds:datastoreItem xmlns:ds="http://schemas.openxmlformats.org/officeDocument/2006/customXml" ds:itemID="{DFA8DA88-2D67-4B30-8205-C52078711284}">
  <ds:schemaRefs>
    <ds:schemaRef ds:uri="http://schemas.microsoft.com/office/2006/metadata/properties"/>
    <ds:schemaRef ds:uri="71af3243-3dd4-4a8d-8c0d-dd76da1f02a5"/>
    <ds:schemaRef ds:uri="http://schemas.microsoft.com/office/2006/documentManagement/types"/>
    <ds:schemaRef ds:uri="http://schemas.microsoft.com/office/infopath/2007/PartnerControls"/>
    <ds:schemaRef ds:uri="http://schemas.openxmlformats.org/package/2006/metadata/core-properties"/>
    <ds:schemaRef ds:uri="http://purl.org/dc/terms/"/>
    <ds:schemaRef ds:uri="http://purl.org/dc/elements/1.1/"/>
    <ds:schemaRef ds:uri="16c05727-aa75-4e4a-9b5f-8a80a1165891"/>
    <ds:schemaRef ds:uri="http://www.w3.org/XML/1998/namespace"/>
    <ds:schemaRef ds:uri="http://purl.org/dc/dcmitype/"/>
  </ds:schemaRefs>
</ds:datastoreItem>
</file>

<file path=customXml/itemProps3.xml><?xml version="1.0" encoding="utf-8"?>
<ds:datastoreItem xmlns:ds="http://schemas.openxmlformats.org/officeDocument/2006/customXml" ds:itemID="{9CFB608F-E2ED-4AA5-B472-3C2C89444FD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0</TotalTime>
  <Words>2183</Words>
  <Application>Microsoft Office PowerPoint</Application>
  <PresentationFormat>Breitbild</PresentationFormat>
  <Paragraphs>407</Paragraphs>
  <Slides>33</Slides>
  <Notes>15</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33</vt:i4>
      </vt:variant>
    </vt:vector>
  </HeadingPairs>
  <TitlesOfParts>
    <vt:vector size="39" baseType="lpstr">
      <vt:lpstr>Aptos</vt:lpstr>
      <vt:lpstr>Aptos Display</vt:lpstr>
      <vt:lpstr>Arial</vt:lpstr>
      <vt:lpstr>Calibri</vt:lpstr>
      <vt:lpstr>Symbol</vt:lpstr>
      <vt:lpstr>Office</vt:lpstr>
      <vt:lpstr>Außerordentliche Mitgliederversammlung</vt:lpstr>
      <vt:lpstr>Tagesordnung laut Einladung </vt:lpstr>
      <vt:lpstr>Ergänzung und Änderung der Tagesordnung </vt:lpstr>
      <vt:lpstr>Begrüßung und Feststellung Beschlussfähigkeit </vt:lpstr>
      <vt:lpstr>Mitgliederaufnahme </vt:lpstr>
      <vt:lpstr>Modus 2026</vt:lpstr>
      <vt:lpstr>Modus 2026 Dressur</vt:lpstr>
      <vt:lpstr>Modus 2026 Springen</vt:lpstr>
      <vt:lpstr>Modus 2026 Teamtour</vt:lpstr>
      <vt:lpstr>Schulpferdecup 2026</vt:lpstr>
      <vt:lpstr>Voltigiermeisterschaft 2026</vt:lpstr>
      <vt:lpstr>Turnieranmeldung</vt:lpstr>
      <vt:lpstr>Turniere </vt:lpstr>
      <vt:lpstr>Lehrgänge</vt:lpstr>
      <vt:lpstr>Neufassung Satzung</vt:lpstr>
      <vt:lpstr>Neufassung Satzung</vt:lpstr>
      <vt:lpstr>Neufassung Satzung</vt:lpstr>
      <vt:lpstr>Neufassung Satzung</vt:lpstr>
      <vt:lpstr>Neufassung Satzung</vt:lpstr>
      <vt:lpstr>Neufassung Satzung</vt:lpstr>
      <vt:lpstr>Neufassung Satzung</vt:lpstr>
      <vt:lpstr>Neufassung Satzung</vt:lpstr>
      <vt:lpstr>Neufassung Satzung</vt:lpstr>
      <vt:lpstr>Neufassung Satzung</vt:lpstr>
      <vt:lpstr>Neufassung Satzung</vt:lpstr>
      <vt:lpstr>Neufassung Satzung</vt:lpstr>
      <vt:lpstr>Neufassung Satzung</vt:lpstr>
      <vt:lpstr>Neufassung Satzung</vt:lpstr>
      <vt:lpstr>Neufassung Satzung</vt:lpstr>
      <vt:lpstr>Neufassung Satzung</vt:lpstr>
      <vt:lpstr>Neufassung Satzung</vt:lpstr>
      <vt:lpstr>Verschiedenes</vt:lpstr>
      <vt:lpstr>Vielen Dank!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Anna Katharina Schürbusch-Hoof</dc:creator>
  <cp:lastModifiedBy>Anna Katharina Schürbusch-Hoof</cp:lastModifiedBy>
  <cp:revision>36</cp:revision>
  <cp:lastPrinted>2025-11-18T18:45:20Z</cp:lastPrinted>
  <dcterms:created xsi:type="dcterms:W3CDTF">2024-08-15T17:58:53Z</dcterms:created>
  <dcterms:modified xsi:type="dcterms:W3CDTF">2025-11-19T16:06:32Z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